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88" r:id="rId5"/>
    <p:sldId id="304" r:id="rId6"/>
    <p:sldId id="332" r:id="rId7"/>
    <p:sldId id="333" r:id="rId8"/>
    <p:sldId id="334" r:id="rId9"/>
    <p:sldId id="335" r:id="rId10"/>
    <p:sldId id="300" r:id="rId11"/>
    <p:sldId id="336" r:id="rId12"/>
    <p:sldId id="349" r:id="rId13"/>
    <p:sldId id="345" r:id="rId14"/>
    <p:sldId id="305" r:id="rId15"/>
    <p:sldId id="343" r:id="rId16"/>
    <p:sldId id="3280" r:id="rId17"/>
    <p:sldId id="3279" r:id="rId18"/>
    <p:sldId id="342" r:id="rId19"/>
    <p:sldId id="346" r:id="rId20"/>
    <p:sldId id="301" r:id="rId21"/>
    <p:sldId id="347" r:id="rId22"/>
    <p:sldId id="338" r:id="rId23"/>
    <p:sldId id="348" r:id="rId24"/>
    <p:sldId id="3281" r:id="rId25"/>
    <p:sldId id="3283" r:id="rId26"/>
    <p:sldId id="3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C2D21B-DD20-4CDE-AB69-CFF1F8B51EDA}">
          <p14:sldIdLst>
            <p14:sldId id="288"/>
            <p14:sldId id="304"/>
            <p14:sldId id="332"/>
            <p14:sldId id="333"/>
            <p14:sldId id="334"/>
            <p14:sldId id="335"/>
            <p14:sldId id="300"/>
            <p14:sldId id="336"/>
            <p14:sldId id="349"/>
            <p14:sldId id="345"/>
            <p14:sldId id="305"/>
            <p14:sldId id="343"/>
            <p14:sldId id="3280"/>
            <p14:sldId id="3279"/>
            <p14:sldId id="342"/>
            <p14:sldId id="346"/>
            <p14:sldId id="301"/>
            <p14:sldId id="347"/>
            <p14:sldId id="338"/>
            <p14:sldId id="348"/>
            <p14:sldId id="3281"/>
            <p14:sldId id="3283"/>
            <p14:sldId id="328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665600-E675-6A88-A472-F367FCB12D7A}" name="David Bowes" initials="DB" userId="S::dbowes@peopleplaceslives.co.uk::49fb9e39-16df-4168-a91a-0a9eee274175" providerId="AD"/>
  <p188:author id="{874174B7-E797-35A9-B827-49A598851E9B}" name="Janet Wilson" initials="JW" userId="S::jwilson@peopleplaceslives.co.uk::70cf0580-8dfb-4754-bef1-7cdf71657104" providerId="AD"/>
  <p188:author id="{25DEAEC4-3B75-A7BD-1F61-F19FA2508949}" name="Stephen Proffitt" initials="SP" userId="S::sproffitt@peopleplaceslives.co.uk::ef436ad9-ef2e-4ce6-9c42-3a848a2cd399" providerId="AD"/>
  <p188:author id="{52E1EEE5-7645-0F65-4401-04583FCCFC09}" name="Claire Hewitt" initials="CH" userId="S::chewitt@peopleplaceslives.co.uk::2b7b574f-e631-4d72-90eb-00e6d76ed28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C47"/>
    <a:srgbClr val="F6F6FF"/>
    <a:srgbClr val="F8F8F8"/>
    <a:srgbClr val="F4F4FB"/>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E5DF2B-5D50-4300-A329-2AD6EF17C225}" v="8" dt="2025-01-08T16:47:02.4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772"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Hewitt" userId="2b7b574f-e631-4d72-90eb-00e6d76ed28d" providerId="ADAL" clId="{C780D1BA-C63A-4A6D-9150-ED8F5066011D}"/>
    <pc:docChg chg="custSel modSld">
      <pc:chgData name="Claire Hewitt" userId="2b7b574f-e631-4d72-90eb-00e6d76ed28d" providerId="ADAL" clId="{C780D1BA-C63A-4A6D-9150-ED8F5066011D}" dt="2024-10-25T07:05:46.866" v="23" actId="20577"/>
      <pc:docMkLst>
        <pc:docMk/>
      </pc:docMkLst>
      <pc:sldChg chg="modSp mod">
        <pc:chgData name="Claire Hewitt" userId="2b7b574f-e631-4d72-90eb-00e6d76ed28d" providerId="ADAL" clId="{C780D1BA-C63A-4A6D-9150-ED8F5066011D}" dt="2024-10-25T06:58:04.590" v="22" actId="20577"/>
        <pc:sldMkLst>
          <pc:docMk/>
          <pc:sldMk cId="1563118410" sldId="305"/>
        </pc:sldMkLst>
        <pc:spChg chg="mod">
          <ac:chgData name="Claire Hewitt" userId="2b7b574f-e631-4d72-90eb-00e6d76ed28d" providerId="ADAL" clId="{C780D1BA-C63A-4A6D-9150-ED8F5066011D}" dt="2024-10-25T06:58:04.590" v="22" actId="20577"/>
          <ac:spMkLst>
            <pc:docMk/>
            <pc:sldMk cId="1563118410" sldId="305"/>
            <ac:spMk id="4" creationId="{059D2981-434F-38C6-94C5-BADA0DFD749D}"/>
          </ac:spMkLst>
        </pc:spChg>
      </pc:sldChg>
      <pc:sldChg chg="modSp mod">
        <pc:chgData name="Claire Hewitt" userId="2b7b574f-e631-4d72-90eb-00e6d76ed28d" providerId="ADAL" clId="{C780D1BA-C63A-4A6D-9150-ED8F5066011D}" dt="2024-10-25T06:54:22.719" v="19" actId="20577"/>
        <pc:sldMkLst>
          <pc:docMk/>
          <pc:sldMk cId="1118118359" sldId="336"/>
        </pc:sldMkLst>
        <pc:spChg chg="mod">
          <ac:chgData name="Claire Hewitt" userId="2b7b574f-e631-4d72-90eb-00e6d76ed28d" providerId="ADAL" clId="{C780D1BA-C63A-4A6D-9150-ED8F5066011D}" dt="2024-10-25T06:54:06.471" v="15" actId="20577"/>
          <ac:spMkLst>
            <pc:docMk/>
            <pc:sldMk cId="1118118359" sldId="336"/>
            <ac:spMk id="5" creationId="{48B0491E-4423-F19B-A6BB-4B303C956B2D}"/>
          </ac:spMkLst>
        </pc:spChg>
        <pc:spChg chg="mod">
          <ac:chgData name="Claire Hewitt" userId="2b7b574f-e631-4d72-90eb-00e6d76ed28d" providerId="ADAL" clId="{C780D1BA-C63A-4A6D-9150-ED8F5066011D}" dt="2024-10-25T06:52:49.110" v="7" actId="123"/>
          <ac:spMkLst>
            <pc:docMk/>
            <pc:sldMk cId="1118118359" sldId="336"/>
            <ac:spMk id="7" creationId="{AF1B9369-E849-0627-DA2F-D851455DA877}"/>
          </ac:spMkLst>
        </pc:spChg>
        <pc:spChg chg="mod">
          <ac:chgData name="Claire Hewitt" userId="2b7b574f-e631-4d72-90eb-00e6d76ed28d" providerId="ADAL" clId="{C780D1BA-C63A-4A6D-9150-ED8F5066011D}" dt="2024-10-25T06:53:33.332" v="13" actId="1076"/>
          <ac:spMkLst>
            <pc:docMk/>
            <pc:sldMk cId="1118118359" sldId="336"/>
            <ac:spMk id="10" creationId="{E83BBA4C-8552-9441-BBE3-EA92BFBB4C44}"/>
          </ac:spMkLst>
        </pc:spChg>
        <pc:spChg chg="mod">
          <ac:chgData name="Claire Hewitt" userId="2b7b574f-e631-4d72-90eb-00e6d76ed28d" providerId="ADAL" clId="{C780D1BA-C63A-4A6D-9150-ED8F5066011D}" dt="2024-10-25T06:53:24.769" v="12" actId="1076"/>
          <ac:spMkLst>
            <pc:docMk/>
            <pc:sldMk cId="1118118359" sldId="336"/>
            <ac:spMk id="12" creationId="{ECBBA582-6D8C-FC25-E5EF-4CDCF1F15FEF}"/>
          </ac:spMkLst>
        </pc:spChg>
        <pc:spChg chg="mod">
          <ac:chgData name="Claire Hewitt" userId="2b7b574f-e631-4d72-90eb-00e6d76ed28d" providerId="ADAL" clId="{C780D1BA-C63A-4A6D-9150-ED8F5066011D}" dt="2024-10-25T06:54:22.719" v="19" actId="20577"/>
          <ac:spMkLst>
            <pc:docMk/>
            <pc:sldMk cId="1118118359" sldId="336"/>
            <ac:spMk id="13" creationId="{9A77F1BA-09CE-1847-752A-2436C3723F9A}"/>
          </ac:spMkLst>
        </pc:spChg>
      </pc:sldChg>
      <pc:sldChg chg="modSp mod">
        <pc:chgData name="Claire Hewitt" userId="2b7b574f-e631-4d72-90eb-00e6d76ed28d" providerId="ADAL" clId="{C780D1BA-C63A-4A6D-9150-ED8F5066011D}" dt="2024-10-25T07:05:46.866" v="23" actId="20577"/>
        <pc:sldMkLst>
          <pc:docMk/>
          <pc:sldMk cId="1863026644" sldId="338"/>
        </pc:sldMkLst>
        <pc:spChg chg="mod">
          <ac:chgData name="Claire Hewitt" userId="2b7b574f-e631-4d72-90eb-00e6d76ed28d" providerId="ADAL" clId="{C780D1BA-C63A-4A6D-9150-ED8F5066011D}" dt="2024-10-25T07:05:46.866" v="23" actId="20577"/>
          <ac:spMkLst>
            <pc:docMk/>
            <pc:sldMk cId="1863026644" sldId="338"/>
            <ac:spMk id="5" creationId="{841B1E30-B11E-B61B-DE67-F850ACD1E08D}"/>
          </ac:spMkLst>
        </pc:spChg>
      </pc:sldChg>
      <pc:sldChg chg="modSp mod">
        <pc:chgData name="Claire Hewitt" userId="2b7b574f-e631-4d72-90eb-00e6d76ed28d" providerId="ADAL" clId="{C780D1BA-C63A-4A6D-9150-ED8F5066011D}" dt="2024-10-25T06:55:22.508" v="20" actId="1440"/>
        <pc:sldMkLst>
          <pc:docMk/>
          <pc:sldMk cId="1718479023" sldId="339"/>
        </pc:sldMkLst>
      </pc:sldChg>
    </pc:docChg>
  </pc:docChgLst>
  <pc:docChgLst>
    <pc:chgData name="Zabi Dashwood" userId="S::zdashwood@peopleplaceslives.co.uk::b9e1c641-c938-4a79-ae88-2c8008252240" providerId="AD" clId="Web-{C11BC1C5-856B-F6E7-44EF-DAA9E8C93D60}"/>
    <pc:docChg chg="modSld sldOrd">
      <pc:chgData name="Zabi Dashwood" userId="S::zdashwood@peopleplaceslives.co.uk::b9e1c641-c938-4a79-ae88-2c8008252240" providerId="AD" clId="Web-{C11BC1C5-856B-F6E7-44EF-DAA9E8C93D60}" dt="2024-11-15T14:27:42.527" v="1"/>
      <pc:docMkLst>
        <pc:docMk/>
      </pc:docMkLst>
      <pc:sldChg chg="ord">
        <pc:chgData name="Zabi Dashwood" userId="S::zdashwood@peopleplaceslives.co.uk::b9e1c641-c938-4a79-ae88-2c8008252240" providerId="AD" clId="Web-{C11BC1C5-856B-F6E7-44EF-DAA9E8C93D60}" dt="2024-11-15T14:27:42.527" v="1"/>
        <pc:sldMkLst>
          <pc:docMk/>
          <pc:sldMk cId="230787822" sldId="301"/>
        </pc:sldMkLst>
      </pc:sldChg>
      <pc:sldChg chg="modSp">
        <pc:chgData name="Zabi Dashwood" userId="S::zdashwood@peopleplaceslives.co.uk::b9e1c641-c938-4a79-ae88-2c8008252240" providerId="AD" clId="Web-{C11BC1C5-856B-F6E7-44EF-DAA9E8C93D60}" dt="2024-11-15T14:22:12.344" v="0" actId="1076"/>
        <pc:sldMkLst>
          <pc:docMk/>
          <pc:sldMk cId="2912737883" sldId="349"/>
        </pc:sldMkLst>
        <pc:picChg chg="mod">
          <ac:chgData name="Zabi Dashwood" userId="S::zdashwood@peopleplaceslives.co.uk::b9e1c641-c938-4a79-ae88-2c8008252240" providerId="AD" clId="Web-{C11BC1C5-856B-F6E7-44EF-DAA9E8C93D60}" dt="2024-11-15T14:22:12.344" v="0" actId="1076"/>
          <ac:picMkLst>
            <pc:docMk/>
            <pc:sldMk cId="2912737883" sldId="349"/>
            <ac:picMk id="20" creationId="{D5BA6DDA-F077-0549-4AB1-DE005CE1A103}"/>
          </ac:picMkLst>
        </pc:picChg>
      </pc:sldChg>
    </pc:docChg>
  </pc:docChgLst>
  <pc:docChgLst>
    <pc:chgData name="David Bowes" userId="49fb9e39-16df-4168-a91a-0a9eee274175" providerId="ADAL" clId="{D0B103C0-3EFF-44CC-A5BA-B325D0CC2748}"/>
    <pc:docChg chg="undo custSel modSld">
      <pc:chgData name="David Bowes" userId="49fb9e39-16df-4168-a91a-0a9eee274175" providerId="ADAL" clId="{D0B103C0-3EFF-44CC-A5BA-B325D0CC2748}" dt="2024-12-18T11:31:57.457" v="201" actId="20577"/>
      <pc:docMkLst>
        <pc:docMk/>
      </pc:docMkLst>
      <pc:sldChg chg="modSp mod">
        <pc:chgData name="David Bowes" userId="49fb9e39-16df-4168-a91a-0a9eee274175" providerId="ADAL" clId="{D0B103C0-3EFF-44CC-A5BA-B325D0CC2748}" dt="2024-12-18T11:31:57.457" v="201" actId="20577"/>
        <pc:sldMkLst>
          <pc:docMk/>
          <pc:sldMk cId="638575989" sldId="304"/>
        </pc:sldMkLst>
        <pc:spChg chg="mod">
          <ac:chgData name="David Bowes" userId="49fb9e39-16df-4168-a91a-0a9eee274175" providerId="ADAL" clId="{D0B103C0-3EFF-44CC-A5BA-B325D0CC2748}" dt="2024-12-18T11:31:57.457" v="201" actId="20577"/>
          <ac:spMkLst>
            <pc:docMk/>
            <pc:sldMk cId="638575989" sldId="304"/>
            <ac:spMk id="2" creationId="{FA930962-565C-095A-9328-C0FFB1A02DA5}"/>
          </ac:spMkLst>
        </pc:spChg>
      </pc:sldChg>
      <pc:sldChg chg="addSp delSp modSp mod modNotesTx">
        <pc:chgData name="David Bowes" userId="49fb9e39-16df-4168-a91a-0a9eee274175" providerId="ADAL" clId="{D0B103C0-3EFF-44CC-A5BA-B325D0CC2748}" dt="2024-12-17T11:36:04.693" v="193" actId="1037"/>
        <pc:sldMkLst>
          <pc:docMk/>
          <pc:sldMk cId="2683424073" sldId="3279"/>
        </pc:sldMkLst>
        <pc:spChg chg="mod">
          <ac:chgData name="David Bowes" userId="49fb9e39-16df-4168-a91a-0a9eee274175" providerId="ADAL" clId="{D0B103C0-3EFF-44CC-A5BA-B325D0CC2748}" dt="2024-12-17T11:28:00.842" v="1" actId="2711"/>
          <ac:spMkLst>
            <pc:docMk/>
            <pc:sldMk cId="2683424073" sldId="3279"/>
            <ac:spMk id="3" creationId="{CC52C399-FE3A-477D-A078-B1AD5799A27E}"/>
          </ac:spMkLst>
        </pc:spChg>
        <pc:spChg chg="mod">
          <ac:chgData name="David Bowes" userId="49fb9e39-16df-4168-a91a-0a9eee274175" providerId="ADAL" clId="{D0B103C0-3EFF-44CC-A5BA-B325D0CC2748}" dt="2024-12-17T11:28:00.842" v="1" actId="2711"/>
          <ac:spMkLst>
            <pc:docMk/>
            <pc:sldMk cId="2683424073" sldId="3279"/>
            <ac:spMk id="4" creationId="{A1335DE6-F48D-4B3E-BA5D-7E7F7E2696ED}"/>
          </ac:spMkLst>
        </pc:spChg>
        <pc:spChg chg="mod">
          <ac:chgData name="David Bowes" userId="49fb9e39-16df-4168-a91a-0a9eee274175" providerId="ADAL" clId="{D0B103C0-3EFF-44CC-A5BA-B325D0CC2748}" dt="2024-12-17T11:32:13.240" v="55" actId="114"/>
          <ac:spMkLst>
            <pc:docMk/>
            <pc:sldMk cId="2683424073" sldId="3279"/>
            <ac:spMk id="5" creationId="{F0B32190-B0F5-4736-BD5B-2472893F5F2C}"/>
          </ac:spMkLst>
        </pc:spChg>
        <pc:spChg chg="mod">
          <ac:chgData name="David Bowes" userId="49fb9e39-16df-4168-a91a-0a9eee274175" providerId="ADAL" clId="{D0B103C0-3EFF-44CC-A5BA-B325D0CC2748}" dt="2024-12-17T11:31:23.463" v="33" actId="20577"/>
          <ac:spMkLst>
            <pc:docMk/>
            <pc:sldMk cId="2683424073" sldId="3279"/>
            <ac:spMk id="6" creationId="{1B087BA7-A5B8-4B3D-A142-129CAC38521C}"/>
          </ac:spMkLst>
        </pc:spChg>
        <pc:spChg chg="mod">
          <ac:chgData name="David Bowes" userId="49fb9e39-16df-4168-a91a-0a9eee274175" providerId="ADAL" clId="{D0B103C0-3EFF-44CC-A5BA-B325D0CC2748}" dt="2024-12-17T11:30:53.607" v="11" actId="20577"/>
          <ac:spMkLst>
            <pc:docMk/>
            <pc:sldMk cId="2683424073" sldId="3279"/>
            <ac:spMk id="7" creationId="{B5DD18D7-FCCC-491D-A18B-3702807B647E}"/>
          </ac:spMkLst>
        </pc:spChg>
        <pc:spChg chg="mod">
          <ac:chgData name="David Bowes" userId="49fb9e39-16df-4168-a91a-0a9eee274175" providerId="ADAL" clId="{D0B103C0-3EFF-44CC-A5BA-B325D0CC2748}" dt="2024-12-17T11:29:25.891" v="3" actId="6549"/>
          <ac:spMkLst>
            <pc:docMk/>
            <pc:sldMk cId="2683424073" sldId="3279"/>
            <ac:spMk id="8" creationId="{19A9A24D-7FA8-44AA-9244-28B94E862B7A}"/>
          </ac:spMkLst>
        </pc:spChg>
        <pc:spChg chg="mod">
          <ac:chgData name="David Bowes" userId="49fb9e39-16df-4168-a91a-0a9eee274175" providerId="ADAL" clId="{D0B103C0-3EFF-44CC-A5BA-B325D0CC2748}" dt="2024-12-17T11:28:00.842" v="1" actId="2711"/>
          <ac:spMkLst>
            <pc:docMk/>
            <pc:sldMk cId="2683424073" sldId="3279"/>
            <ac:spMk id="10" creationId="{103E6CA3-77B3-4F48-8FA4-5F8ED60A8B34}"/>
          </ac:spMkLst>
        </pc:spChg>
        <pc:spChg chg="mod">
          <ac:chgData name="David Bowes" userId="49fb9e39-16df-4168-a91a-0a9eee274175" providerId="ADAL" clId="{D0B103C0-3EFF-44CC-A5BA-B325D0CC2748}" dt="2024-12-17T11:28:00.842" v="1" actId="2711"/>
          <ac:spMkLst>
            <pc:docMk/>
            <pc:sldMk cId="2683424073" sldId="3279"/>
            <ac:spMk id="11" creationId="{79C158B0-53AF-401F-B8CC-93898A342D71}"/>
          </ac:spMkLst>
        </pc:spChg>
        <pc:picChg chg="add mod">
          <ac:chgData name="David Bowes" userId="49fb9e39-16df-4168-a91a-0a9eee274175" providerId="ADAL" clId="{D0B103C0-3EFF-44CC-A5BA-B325D0CC2748}" dt="2024-12-17T11:36:04.693" v="193" actId="1037"/>
          <ac:picMkLst>
            <pc:docMk/>
            <pc:sldMk cId="2683424073" sldId="3279"/>
            <ac:picMk id="9" creationId="{23705894-BBB2-DB13-4FA9-F758B61F8F2B}"/>
          </ac:picMkLst>
        </pc:picChg>
      </pc:sldChg>
    </pc:docChg>
  </pc:docChgLst>
  <pc:docChgLst>
    <pc:chgData name="Janet Wilson" userId="S::jwilson@peopleplaceslives.co.uk::70cf0580-8dfb-4754-bef1-7cdf71657104" providerId="AD" clId="Web-{C9917194-FB5B-210E-B387-27D07895ADE2}"/>
    <pc:docChg chg="modSld">
      <pc:chgData name="Janet Wilson" userId="S::jwilson@peopleplaceslives.co.uk::70cf0580-8dfb-4754-bef1-7cdf71657104" providerId="AD" clId="Web-{C9917194-FB5B-210E-B387-27D07895ADE2}" dt="2024-10-17T10:13:30.281" v="1" actId="20577"/>
      <pc:docMkLst>
        <pc:docMk/>
      </pc:docMkLst>
      <pc:sldChg chg="modSp">
        <pc:chgData name="Janet Wilson" userId="S::jwilson@peopleplaceslives.co.uk::70cf0580-8dfb-4754-bef1-7cdf71657104" providerId="AD" clId="Web-{C9917194-FB5B-210E-B387-27D07895ADE2}" dt="2024-10-17T10:13:30.281" v="1" actId="20577"/>
        <pc:sldMkLst>
          <pc:docMk/>
          <pc:sldMk cId="913572151" sldId="333"/>
        </pc:sldMkLst>
        <pc:spChg chg="mod">
          <ac:chgData name="Janet Wilson" userId="S::jwilson@peopleplaceslives.co.uk::70cf0580-8dfb-4754-bef1-7cdf71657104" providerId="AD" clId="Web-{C9917194-FB5B-210E-B387-27D07895ADE2}" dt="2024-10-17T10:13:30.281" v="1" actId="20577"/>
          <ac:spMkLst>
            <pc:docMk/>
            <pc:sldMk cId="913572151" sldId="333"/>
            <ac:spMk id="5" creationId="{608C2895-CAC5-202D-37A1-2536412CFDE2}"/>
          </ac:spMkLst>
        </pc:spChg>
      </pc:sldChg>
    </pc:docChg>
  </pc:docChgLst>
  <pc:docChgLst>
    <pc:chgData name="David Bowes" userId="49fb9e39-16df-4168-a91a-0a9eee274175" providerId="ADAL" clId="{6B59F0A5-2199-4CAE-BD55-51A34E9D91EA}"/>
    <pc:docChg chg="undo custSel addSld delSld modSld sldOrd modSection">
      <pc:chgData name="David Bowes" userId="49fb9e39-16df-4168-a91a-0a9eee274175" providerId="ADAL" clId="{6B59F0A5-2199-4CAE-BD55-51A34E9D91EA}" dt="2024-10-26T16:00:31.560" v="5404"/>
      <pc:docMkLst>
        <pc:docMk/>
      </pc:docMkLst>
      <pc:sldChg chg="modSp mod">
        <pc:chgData name="David Bowes" userId="49fb9e39-16df-4168-a91a-0a9eee274175" providerId="ADAL" clId="{6B59F0A5-2199-4CAE-BD55-51A34E9D91EA}" dt="2024-10-15T12:48:53.728" v="4712" actId="13926"/>
        <pc:sldMkLst>
          <pc:docMk/>
          <pc:sldMk cId="2739543074" sldId="288"/>
        </pc:sldMkLst>
        <pc:spChg chg="mod">
          <ac:chgData name="David Bowes" userId="49fb9e39-16df-4168-a91a-0a9eee274175" providerId="ADAL" clId="{6B59F0A5-2199-4CAE-BD55-51A34E9D91EA}" dt="2024-10-15T12:48:53.728" v="4712" actId="13926"/>
          <ac:spMkLst>
            <pc:docMk/>
            <pc:sldMk cId="2739543074" sldId="288"/>
            <ac:spMk id="12" creationId="{652A487B-1701-C427-39ED-27153ECC710D}"/>
          </ac:spMkLst>
        </pc:spChg>
      </pc:sldChg>
      <pc:sldChg chg="modSp mod">
        <pc:chgData name="David Bowes" userId="49fb9e39-16df-4168-a91a-0a9eee274175" providerId="ADAL" clId="{6B59F0A5-2199-4CAE-BD55-51A34E9D91EA}" dt="2024-10-15T12:50:29.411" v="4726" actId="1036"/>
        <pc:sldMkLst>
          <pc:docMk/>
          <pc:sldMk cId="33196782" sldId="300"/>
        </pc:sldMkLst>
        <pc:spChg chg="mod">
          <ac:chgData name="David Bowes" userId="49fb9e39-16df-4168-a91a-0a9eee274175" providerId="ADAL" clId="{6B59F0A5-2199-4CAE-BD55-51A34E9D91EA}" dt="2024-10-15T12:50:29.411" v="4726" actId="1036"/>
          <ac:spMkLst>
            <pc:docMk/>
            <pc:sldMk cId="33196782" sldId="300"/>
            <ac:spMk id="4" creationId="{1DCFFAD3-98A3-E347-A6D7-5AD9CEB2B259}"/>
          </ac:spMkLst>
        </pc:spChg>
        <pc:spChg chg="mod">
          <ac:chgData name="David Bowes" userId="49fb9e39-16df-4168-a91a-0a9eee274175" providerId="ADAL" clId="{6B59F0A5-2199-4CAE-BD55-51A34E9D91EA}" dt="2024-10-15T12:50:29.411" v="4726" actId="1036"/>
          <ac:spMkLst>
            <pc:docMk/>
            <pc:sldMk cId="33196782" sldId="300"/>
            <ac:spMk id="5" creationId="{6F16D0B8-C4D3-CD53-EC81-4320B74D199D}"/>
          </ac:spMkLst>
        </pc:spChg>
        <pc:spChg chg="mod">
          <ac:chgData name="David Bowes" userId="49fb9e39-16df-4168-a91a-0a9eee274175" providerId="ADAL" clId="{6B59F0A5-2199-4CAE-BD55-51A34E9D91EA}" dt="2024-10-15T12:50:29.411" v="4726" actId="1036"/>
          <ac:spMkLst>
            <pc:docMk/>
            <pc:sldMk cId="33196782" sldId="300"/>
            <ac:spMk id="6" creationId="{C132158B-7159-1E7A-1538-802BD7CFA88D}"/>
          </ac:spMkLst>
        </pc:spChg>
        <pc:spChg chg="mod">
          <ac:chgData name="David Bowes" userId="49fb9e39-16df-4168-a91a-0a9eee274175" providerId="ADAL" clId="{6B59F0A5-2199-4CAE-BD55-51A34E9D91EA}" dt="2024-10-15T12:50:29.411" v="4726" actId="1036"/>
          <ac:spMkLst>
            <pc:docMk/>
            <pc:sldMk cId="33196782" sldId="300"/>
            <ac:spMk id="7" creationId="{66484205-4167-AB21-6C07-4EC2F21D9D73}"/>
          </ac:spMkLst>
        </pc:spChg>
        <pc:spChg chg="mod">
          <ac:chgData name="David Bowes" userId="49fb9e39-16df-4168-a91a-0a9eee274175" providerId="ADAL" clId="{6B59F0A5-2199-4CAE-BD55-51A34E9D91EA}" dt="2024-10-15T12:50:29.411" v="4726" actId="1036"/>
          <ac:spMkLst>
            <pc:docMk/>
            <pc:sldMk cId="33196782" sldId="300"/>
            <ac:spMk id="8" creationId="{055FCC3A-88E5-1CF8-9D5A-633A5EC3C92F}"/>
          </ac:spMkLst>
        </pc:spChg>
        <pc:spChg chg="mod">
          <ac:chgData name="David Bowes" userId="49fb9e39-16df-4168-a91a-0a9eee274175" providerId="ADAL" clId="{6B59F0A5-2199-4CAE-BD55-51A34E9D91EA}" dt="2024-10-15T12:50:29.411" v="4726" actId="1036"/>
          <ac:spMkLst>
            <pc:docMk/>
            <pc:sldMk cId="33196782" sldId="300"/>
            <ac:spMk id="9" creationId="{543CC257-50CB-4B06-BEEA-329BF8B65DA9}"/>
          </ac:spMkLst>
        </pc:spChg>
        <pc:spChg chg="mod">
          <ac:chgData name="David Bowes" userId="49fb9e39-16df-4168-a91a-0a9eee274175" providerId="ADAL" clId="{6B59F0A5-2199-4CAE-BD55-51A34E9D91EA}" dt="2024-10-15T12:50:29.411" v="4726" actId="1036"/>
          <ac:spMkLst>
            <pc:docMk/>
            <pc:sldMk cId="33196782" sldId="300"/>
            <ac:spMk id="10" creationId="{92F1C475-C13C-07DC-C913-00C89AC0E75D}"/>
          </ac:spMkLst>
        </pc:spChg>
        <pc:spChg chg="mod">
          <ac:chgData name="David Bowes" userId="49fb9e39-16df-4168-a91a-0a9eee274175" providerId="ADAL" clId="{6B59F0A5-2199-4CAE-BD55-51A34E9D91EA}" dt="2024-10-15T12:50:29.411" v="4726" actId="1036"/>
          <ac:spMkLst>
            <pc:docMk/>
            <pc:sldMk cId="33196782" sldId="300"/>
            <ac:spMk id="11" creationId="{7D9DE090-E75D-1311-4846-964593FC77E5}"/>
          </ac:spMkLst>
        </pc:spChg>
        <pc:spChg chg="mod">
          <ac:chgData name="David Bowes" userId="49fb9e39-16df-4168-a91a-0a9eee274175" providerId="ADAL" clId="{6B59F0A5-2199-4CAE-BD55-51A34E9D91EA}" dt="2024-10-15T12:50:29.411" v="4726" actId="1036"/>
          <ac:spMkLst>
            <pc:docMk/>
            <pc:sldMk cId="33196782" sldId="300"/>
            <ac:spMk id="12" creationId="{0B6647EC-127D-E17C-E6E0-D8FF8106D324}"/>
          </ac:spMkLst>
        </pc:spChg>
        <pc:spChg chg="mod">
          <ac:chgData name="David Bowes" userId="49fb9e39-16df-4168-a91a-0a9eee274175" providerId="ADAL" clId="{6B59F0A5-2199-4CAE-BD55-51A34E9D91EA}" dt="2024-10-15T12:50:29.411" v="4726" actId="1036"/>
          <ac:spMkLst>
            <pc:docMk/>
            <pc:sldMk cId="33196782" sldId="300"/>
            <ac:spMk id="13" creationId="{D6C0EA4A-E6FF-2138-8948-4AC3145D0A13}"/>
          </ac:spMkLst>
        </pc:spChg>
        <pc:spChg chg="mod">
          <ac:chgData name="David Bowes" userId="49fb9e39-16df-4168-a91a-0a9eee274175" providerId="ADAL" clId="{6B59F0A5-2199-4CAE-BD55-51A34E9D91EA}" dt="2024-10-15T12:50:29.411" v="4726" actId="1036"/>
          <ac:spMkLst>
            <pc:docMk/>
            <pc:sldMk cId="33196782" sldId="300"/>
            <ac:spMk id="14" creationId="{67D3CC56-B6E2-A127-7948-C686683FBDD8}"/>
          </ac:spMkLst>
        </pc:spChg>
        <pc:picChg chg="mod">
          <ac:chgData name="David Bowes" userId="49fb9e39-16df-4168-a91a-0a9eee274175" providerId="ADAL" clId="{6B59F0A5-2199-4CAE-BD55-51A34E9D91EA}" dt="2024-10-15T12:50:29.411" v="4726" actId="1036"/>
          <ac:picMkLst>
            <pc:docMk/>
            <pc:sldMk cId="33196782" sldId="300"/>
            <ac:picMk id="16" creationId="{EF68113D-C9C9-E8F3-88F8-919E48599816}"/>
          </ac:picMkLst>
        </pc:picChg>
        <pc:picChg chg="mod">
          <ac:chgData name="David Bowes" userId="49fb9e39-16df-4168-a91a-0a9eee274175" providerId="ADAL" clId="{6B59F0A5-2199-4CAE-BD55-51A34E9D91EA}" dt="2024-10-15T12:50:29.411" v="4726" actId="1036"/>
          <ac:picMkLst>
            <pc:docMk/>
            <pc:sldMk cId="33196782" sldId="300"/>
            <ac:picMk id="18" creationId="{DE8800BF-DE07-F0FE-E3AC-14B73EA51D4C}"/>
          </ac:picMkLst>
        </pc:picChg>
        <pc:picChg chg="mod">
          <ac:chgData name="David Bowes" userId="49fb9e39-16df-4168-a91a-0a9eee274175" providerId="ADAL" clId="{6B59F0A5-2199-4CAE-BD55-51A34E9D91EA}" dt="2024-10-15T12:50:29.411" v="4726" actId="1036"/>
          <ac:picMkLst>
            <pc:docMk/>
            <pc:sldMk cId="33196782" sldId="300"/>
            <ac:picMk id="22" creationId="{57FAA484-F3F5-A95C-E44E-417A772760FA}"/>
          </ac:picMkLst>
        </pc:picChg>
        <pc:picChg chg="mod">
          <ac:chgData name="David Bowes" userId="49fb9e39-16df-4168-a91a-0a9eee274175" providerId="ADAL" clId="{6B59F0A5-2199-4CAE-BD55-51A34E9D91EA}" dt="2024-10-15T12:50:29.411" v="4726" actId="1036"/>
          <ac:picMkLst>
            <pc:docMk/>
            <pc:sldMk cId="33196782" sldId="300"/>
            <ac:picMk id="24" creationId="{78AEC7F2-E6F9-B333-BF83-7018B78BE9C7}"/>
          </ac:picMkLst>
        </pc:picChg>
        <pc:picChg chg="mod">
          <ac:chgData name="David Bowes" userId="49fb9e39-16df-4168-a91a-0a9eee274175" providerId="ADAL" clId="{6B59F0A5-2199-4CAE-BD55-51A34E9D91EA}" dt="2024-10-15T12:50:29.411" v="4726" actId="1036"/>
          <ac:picMkLst>
            <pc:docMk/>
            <pc:sldMk cId="33196782" sldId="300"/>
            <ac:picMk id="26" creationId="{DC5FCF22-4BE9-BD8E-007F-126964E48CA4}"/>
          </ac:picMkLst>
        </pc:picChg>
        <pc:picChg chg="mod">
          <ac:chgData name="David Bowes" userId="49fb9e39-16df-4168-a91a-0a9eee274175" providerId="ADAL" clId="{6B59F0A5-2199-4CAE-BD55-51A34E9D91EA}" dt="2024-10-15T12:50:29.411" v="4726" actId="1036"/>
          <ac:picMkLst>
            <pc:docMk/>
            <pc:sldMk cId="33196782" sldId="300"/>
            <ac:picMk id="28" creationId="{2F74C7B5-B148-B382-CFA5-D63156261B17}"/>
          </ac:picMkLst>
        </pc:picChg>
        <pc:picChg chg="mod">
          <ac:chgData name="David Bowes" userId="49fb9e39-16df-4168-a91a-0a9eee274175" providerId="ADAL" clId="{6B59F0A5-2199-4CAE-BD55-51A34E9D91EA}" dt="2024-10-15T12:50:29.411" v="4726" actId="1036"/>
          <ac:picMkLst>
            <pc:docMk/>
            <pc:sldMk cId="33196782" sldId="300"/>
            <ac:picMk id="34" creationId="{5BE8C341-2014-C5B9-540D-2D1D7196F48E}"/>
          </ac:picMkLst>
        </pc:picChg>
        <pc:picChg chg="mod">
          <ac:chgData name="David Bowes" userId="49fb9e39-16df-4168-a91a-0a9eee274175" providerId="ADAL" clId="{6B59F0A5-2199-4CAE-BD55-51A34E9D91EA}" dt="2024-10-15T12:50:29.411" v="4726" actId="1036"/>
          <ac:picMkLst>
            <pc:docMk/>
            <pc:sldMk cId="33196782" sldId="300"/>
            <ac:picMk id="36" creationId="{25005A77-17EE-D5E0-D6F7-C07AE5D44E92}"/>
          </ac:picMkLst>
        </pc:picChg>
        <pc:picChg chg="mod">
          <ac:chgData name="David Bowes" userId="49fb9e39-16df-4168-a91a-0a9eee274175" providerId="ADAL" clId="{6B59F0A5-2199-4CAE-BD55-51A34E9D91EA}" dt="2024-10-15T12:50:29.411" v="4726" actId="1036"/>
          <ac:picMkLst>
            <pc:docMk/>
            <pc:sldMk cId="33196782" sldId="300"/>
            <ac:picMk id="38" creationId="{109AF2D7-A676-9818-62E2-EEE1D0326B76}"/>
          </ac:picMkLst>
        </pc:picChg>
        <pc:picChg chg="mod">
          <ac:chgData name="David Bowes" userId="49fb9e39-16df-4168-a91a-0a9eee274175" providerId="ADAL" clId="{6B59F0A5-2199-4CAE-BD55-51A34E9D91EA}" dt="2024-10-15T12:50:29.411" v="4726" actId="1036"/>
          <ac:picMkLst>
            <pc:docMk/>
            <pc:sldMk cId="33196782" sldId="300"/>
            <ac:picMk id="40" creationId="{52190A0D-3D01-C894-3E8A-596C3E2EAB0F}"/>
          </ac:picMkLst>
        </pc:picChg>
      </pc:sldChg>
      <pc:sldChg chg="modSp mod">
        <pc:chgData name="David Bowes" userId="49fb9e39-16df-4168-a91a-0a9eee274175" providerId="ADAL" clId="{6B59F0A5-2199-4CAE-BD55-51A34E9D91EA}" dt="2024-10-15T07:16:41.960" v="62" actId="20577"/>
        <pc:sldMkLst>
          <pc:docMk/>
          <pc:sldMk cId="638575989" sldId="304"/>
        </pc:sldMkLst>
        <pc:spChg chg="mod">
          <ac:chgData name="David Bowes" userId="49fb9e39-16df-4168-a91a-0a9eee274175" providerId="ADAL" clId="{6B59F0A5-2199-4CAE-BD55-51A34E9D91EA}" dt="2024-10-15T07:16:41.960" v="62" actId="20577"/>
          <ac:spMkLst>
            <pc:docMk/>
            <pc:sldMk cId="638575989" sldId="304"/>
            <ac:spMk id="2" creationId="{FA930962-565C-095A-9328-C0FFB1A02DA5}"/>
          </ac:spMkLst>
        </pc:spChg>
      </pc:sldChg>
      <pc:sldChg chg="modSp mod">
        <pc:chgData name="David Bowes" userId="49fb9e39-16df-4168-a91a-0a9eee274175" providerId="ADAL" clId="{6B59F0A5-2199-4CAE-BD55-51A34E9D91EA}" dt="2024-10-15T07:30:17.919" v="621" actId="14100"/>
        <pc:sldMkLst>
          <pc:docMk/>
          <pc:sldMk cId="1563118410" sldId="305"/>
        </pc:sldMkLst>
        <pc:spChg chg="mod">
          <ac:chgData name="David Bowes" userId="49fb9e39-16df-4168-a91a-0a9eee274175" providerId="ADAL" clId="{6B59F0A5-2199-4CAE-BD55-51A34E9D91EA}" dt="2024-10-15T07:30:17.919" v="621" actId="14100"/>
          <ac:spMkLst>
            <pc:docMk/>
            <pc:sldMk cId="1563118410" sldId="305"/>
            <ac:spMk id="5" creationId="{2DFC3A76-C934-562B-E6FC-4A32AE3C0934}"/>
          </ac:spMkLst>
        </pc:spChg>
      </pc:sldChg>
      <pc:sldChg chg="modSp mod">
        <pc:chgData name="David Bowes" userId="49fb9e39-16df-4168-a91a-0a9eee274175" providerId="ADAL" clId="{6B59F0A5-2199-4CAE-BD55-51A34E9D91EA}" dt="2024-10-15T11:46:40.731" v="2933" actId="20577"/>
        <pc:sldMkLst>
          <pc:docMk/>
          <pc:sldMk cId="1578849794" sldId="332"/>
        </pc:sldMkLst>
        <pc:spChg chg="mod">
          <ac:chgData name="David Bowes" userId="49fb9e39-16df-4168-a91a-0a9eee274175" providerId="ADAL" clId="{6B59F0A5-2199-4CAE-BD55-51A34E9D91EA}" dt="2024-10-15T11:46:40.731" v="2933" actId="20577"/>
          <ac:spMkLst>
            <pc:docMk/>
            <pc:sldMk cId="1578849794" sldId="332"/>
            <ac:spMk id="6" creationId="{C0F24D4C-814F-1FD4-C65F-AE7A4F21C4F7}"/>
          </ac:spMkLst>
        </pc:spChg>
      </pc:sldChg>
      <pc:sldChg chg="modSp mod modCm">
        <pc:chgData name="David Bowes" userId="49fb9e39-16df-4168-a91a-0a9eee274175" providerId="ADAL" clId="{6B59F0A5-2199-4CAE-BD55-51A34E9D91EA}" dt="2024-10-25T08:17:31.829" v="5277" actId="14100"/>
        <pc:sldMkLst>
          <pc:docMk/>
          <pc:sldMk cId="913572151" sldId="333"/>
        </pc:sldMkLst>
        <pc:spChg chg="mod">
          <ac:chgData name="David Bowes" userId="49fb9e39-16df-4168-a91a-0a9eee274175" providerId="ADAL" clId="{6B59F0A5-2199-4CAE-BD55-51A34E9D91EA}" dt="2024-10-25T08:17:31.829" v="5277" actId="14100"/>
          <ac:spMkLst>
            <pc:docMk/>
            <pc:sldMk cId="913572151" sldId="333"/>
            <ac:spMk id="5" creationId="{608C2895-CAC5-202D-37A1-2536412CFDE2}"/>
          </ac:spMkLst>
        </pc:spChg>
        <pc:extLst>
          <p:ext xmlns:p="http://schemas.openxmlformats.org/presentationml/2006/main" uri="{D6D511B9-2390-475A-947B-AFAB55BFBCF1}">
            <pc226:cmChg xmlns:pc226="http://schemas.microsoft.com/office/powerpoint/2022/06/main/command" chg="mod">
              <pc226:chgData name="David Bowes" userId="49fb9e39-16df-4168-a91a-0a9eee274175" providerId="ADAL" clId="{6B59F0A5-2199-4CAE-BD55-51A34E9D91EA}" dt="2024-10-25T08:17:24.535" v="5276" actId="20577"/>
              <pc2:cmMkLst xmlns:pc2="http://schemas.microsoft.com/office/powerpoint/2019/9/main/command">
                <pc:docMk/>
                <pc:sldMk cId="913572151" sldId="333"/>
                <pc2:cmMk id="{337185EB-2B56-4133-8B2A-79C8013CA9D8}"/>
              </pc2:cmMkLst>
            </pc226:cmChg>
          </p:ext>
        </pc:extLst>
      </pc:sldChg>
      <pc:sldChg chg="addSp delSp modSp mod delAnim modAnim">
        <pc:chgData name="David Bowes" userId="49fb9e39-16df-4168-a91a-0a9eee274175" providerId="ADAL" clId="{6B59F0A5-2199-4CAE-BD55-51A34E9D91EA}" dt="2024-10-15T12:48:39.319" v="4711" actId="1076"/>
        <pc:sldMkLst>
          <pc:docMk/>
          <pc:sldMk cId="4210188527" sldId="334"/>
        </pc:sldMkLst>
        <pc:spChg chg="mod">
          <ac:chgData name="David Bowes" userId="49fb9e39-16df-4168-a91a-0a9eee274175" providerId="ADAL" clId="{6B59F0A5-2199-4CAE-BD55-51A34E9D91EA}" dt="2024-10-15T08:11:43.945" v="1578" actId="20577"/>
          <ac:spMkLst>
            <pc:docMk/>
            <pc:sldMk cId="4210188527" sldId="334"/>
            <ac:spMk id="7" creationId="{1B6F06EE-393D-2F1C-C27A-EF5D3B01BDF8}"/>
          </ac:spMkLst>
        </pc:spChg>
        <pc:picChg chg="add mod">
          <ac:chgData name="David Bowes" userId="49fb9e39-16df-4168-a91a-0a9eee274175" providerId="ADAL" clId="{6B59F0A5-2199-4CAE-BD55-51A34E9D91EA}" dt="2024-10-15T12:48:39.319" v="4711" actId="1076"/>
          <ac:picMkLst>
            <pc:docMk/>
            <pc:sldMk cId="4210188527" sldId="334"/>
            <ac:picMk id="2" creationId="{0C77B31F-2A2B-67D5-B091-F6E7065EB537}"/>
          </ac:picMkLst>
        </pc:picChg>
      </pc:sldChg>
      <pc:sldChg chg="modSp mod">
        <pc:chgData name="David Bowes" userId="49fb9e39-16df-4168-a91a-0a9eee274175" providerId="ADAL" clId="{6B59F0A5-2199-4CAE-BD55-51A34E9D91EA}" dt="2024-10-15T07:21:43.832" v="344" actId="20577"/>
        <pc:sldMkLst>
          <pc:docMk/>
          <pc:sldMk cId="3514673895" sldId="335"/>
        </pc:sldMkLst>
        <pc:spChg chg="mod">
          <ac:chgData name="David Bowes" userId="49fb9e39-16df-4168-a91a-0a9eee274175" providerId="ADAL" clId="{6B59F0A5-2199-4CAE-BD55-51A34E9D91EA}" dt="2024-10-15T07:21:43.832" v="344" actId="20577"/>
          <ac:spMkLst>
            <pc:docMk/>
            <pc:sldMk cId="3514673895" sldId="335"/>
            <ac:spMk id="6" creationId="{B91AD7D7-046A-9083-3AD9-7C7FAA69E332}"/>
          </ac:spMkLst>
        </pc:spChg>
      </pc:sldChg>
      <pc:sldChg chg="delSp modSp mod">
        <pc:chgData name="David Bowes" userId="49fb9e39-16df-4168-a91a-0a9eee274175" providerId="ADAL" clId="{6B59F0A5-2199-4CAE-BD55-51A34E9D91EA}" dt="2024-10-15T07:26:00.795" v="488" actId="20577"/>
        <pc:sldMkLst>
          <pc:docMk/>
          <pc:sldMk cId="1118118359" sldId="336"/>
        </pc:sldMkLst>
        <pc:spChg chg="mod">
          <ac:chgData name="David Bowes" userId="49fb9e39-16df-4168-a91a-0a9eee274175" providerId="ADAL" clId="{6B59F0A5-2199-4CAE-BD55-51A34E9D91EA}" dt="2024-10-15T07:22:13.316" v="346" actId="20577"/>
          <ac:spMkLst>
            <pc:docMk/>
            <pc:sldMk cId="1118118359" sldId="336"/>
            <ac:spMk id="5" creationId="{48B0491E-4423-F19B-A6BB-4B303C956B2D}"/>
          </ac:spMkLst>
        </pc:spChg>
        <pc:spChg chg="mod">
          <ac:chgData name="David Bowes" userId="49fb9e39-16df-4168-a91a-0a9eee274175" providerId="ADAL" clId="{6B59F0A5-2199-4CAE-BD55-51A34E9D91EA}" dt="2024-10-15T07:22:41.863" v="365" actId="20577"/>
          <ac:spMkLst>
            <pc:docMk/>
            <pc:sldMk cId="1118118359" sldId="336"/>
            <ac:spMk id="7" creationId="{AF1B9369-E849-0627-DA2F-D851455DA877}"/>
          </ac:spMkLst>
        </pc:spChg>
        <pc:spChg chg="mod">
          <ac:chgData name="David Bowes" userId="49fb9e39-16df-4168-a91a-0a9eee274175" providerId="ADAL" clId="{6B59F0A5-2199-4CAE-BD55-51A34E9D91EA}" dt="2024-10-15T07:22:46.777" v="368" actId="20577"/>
          <ac:spMkLst>
            <pc:docMk/>
            <pc:sldMk cId="1118118359" sldId="336"/>
            <ac:spMk id="10" creationId="{E83BBA4C-8552-9441-BBE3-EA92BFBB4C44}"/>
          </ac:spMkLst>
        </pc:spChg>
        <pc:spChg chg="mod">
          <ac:chgData name="David Bowes" userId="49fb9e39-16df-4168-a91a-0a9eee274175" providerId="ADAL" clId="{6B59F0A5-2199-4CAE-BD55-51A34E9D91EA}" dt="2024-10-15T07:24:49.387" v="437" actId="20577"/>
          <ac:spMkLst>
            <pc:docMk/>
            <pc:sldMk cId="1118118359" sldId="336"/>
            <ac:spMk id="12" creationId="{ECBBA582-6D8C-FC25-E5EF-4CDCF1F15FEF}"/>
          </ac:spMkLst>
        </pc:spChg>
        <pc:spChg chg="mod">
          <ac:chgData name="David Bowes" userId="49fb9e39-16df-4168-a91a-0a9eee274175" providerId="ADAL" clId="{6B59F0A5-2199-4CAE-BD55-51A34E9D91EA}" dt="2024-10-15T07:26:00.795" v="488" actId="20577"/>
          <ac:spMkLst>
            <pc:docMk/>
            <pc:sldMk cId="1118118359" sldId="336"/>
            <ac:spMk id="13" creationId="{9A77F1BA-09CE-1847-752A-2436C3723F9A}"/>
          </ac:spMkLst>
        </pc:spChg>
        <pc:picChg chg="mod">
          <ac:chgData name="David Bowes" userId="49fb9e39-16df-4168-a91a-0a9eee274175" providerId="ADAL" clId="{6B59F0A5-2199-4CAE-BD55-51A34E9D91EA}" dt="2024-10-15T07:25:21.574" v="456" actId="1037"/>
          <ac:picMkLst>
            <pc:docMk/>
            <pc:sldMk cId="1118118359" sldId="336"/>
            <ac:picMk id="14" creationId="{451CCA90-B4E1-3509-AD71-3AE33E3B8E33}"/>
          </ac:picMkLst>
        </pc:picChg>
      </pc:sldChg>
      <pc:sldChg chg="del">
        <pc:chgData name="David Bowes" userId="49fb9e39-16df-4168-a91a-0a9eee274175" providerId="ADAL" clId="{6B59F0A5-2199-4CAE-BD55-51A34E9D91EA}" dt="2024-10-15T07:26:16.544" v="489" actId="47"/>
        <pc:sldMkLst>
          <pc:docMk/>
          <pc:sldMk cId="672374859" sldId="337"/>
        </pc:sldMkLst>
      </pc:sldChg>
      <pc:sldChg chg="modSp mod ord modShow">
        <pc:chgData name="David Bowes" userId="49fb9e39-16df-4168-a91a-0a9eee274175" providerId="ADAL" clId="{6B59F0A5-2199-4CAE-BD55-51A34E9D91EA}" dt="2024-10-17T19:24:08.513" v="5023" actId="20577"/>
        <pc:sldMkLst>
          <pc:docMk/>
          <pc:sldMk cId="1863026644" sldId="338"/>
        </pc:sldMkLst>
        <pc:spChg chg="mod">
          <ac:chgData name="David Bowes" userId="49fb9e39-16df-4168-a91a-0a9eee274175" providerId="ADAL" clId="{6B59F0A5-2199-4CAE-BD55-51A34E9D91EA}" dt="2024-10-15T07:26:52.380" v="501" actId="20577"/>
          <ac:spMkLst>
            <pc:docMk/>
            <pc:sldMk cId="1863026644" sldId="338"/>
            <ac:spMk id="2" creationId="{5975BADE-74FD-2B13-B320-1F50BD52E174}"/>
          </ac:spMkLst>
        </pc:spChg>
        <pc:spChg chg="mod">
          <ac:chgData name="David Bowes" userId="49fb9e39-16df-4168-a91a-0a9eee274175" providerId="ADAL" clId="{6B59F0A5-2199-4CAE-BD55-51A34E9D91EA}" dt="2024-10-15T12:55:35.463" v="5006" actId="14100"/>
          <ac:spMkLst>
            <pc:docMk/>
            <pc:sldMk cId="1863026644" sldId="338"/>
            <ac:spMk id="3" creationId="{BCE07F2B-BF8B-0D57-F10A-60743E8D15E9}"/>
          </ac:spMkLst>
        </pc:spChg>
        <pc:spChg chg="mod">
          <ac:chgData name="David Bowes" userId="49fb9e39-16df-4168-a91a-0a9eee274175" providerId="ADAL" clId="{6B59F0A5-2199-4CAE-BD55-51A34E9D91EA}" dt="2024-10-15T12:55:32.071" v="5005" actId="14100"/>
          <ac:spMkLst>
            <pc:docMk/>
            <pc:sldMk cId="1863026644" sldId="338"/>
            <ac:spMk id="5" creationId="{841B1E30-B11E-B61B-DE67-F850ACD1E08D}"/>
          </ac:spMkLst>
        </pc:spChg>
        <pc:spChg chg="mod">
          <ac:chgData name="David Bowes" userId="49fb9e39-16df-4168-a91a-0a9eee274175" providerId="ADAL" clId="{6B59F0A5-2199-4CAE-BD55-51A34E9D91EA}" dt="2024-10-15T12:55:39.683" v="5007" actId="14100"/>
          <ac:spMkLst>
            <pc:docMk/>
            <pc:sldMk cId="1863026644" sldId="338"/>
            <ac:spMk id="8" creationId="{534CF274-B232-DE04-BA1D-FE4AB5ED69D8}"/>
          </ac:spMkLst>
        </pc:spChg>
        <pc:spChg chg="mod">
          <ac:chgData name="David Bowes" userId="49fb9e39-16df-4168-a91a-0a9eee274175" providerId="ADAL" clId="{6B59F0A5-2199-4CAE-BD55-51A34E9D91EA}" dt="2024-10-17T19:24:08.513" v="5023" actId="20577"/>
          <ac:spMkLst>
            <pc:docMk/>
            <pc:sldMk cId="1863026644" sldId="338"/>
            <ac:spMk id="9" creationId="{3B6E98F6-9590-7F15-33C6-C737DE2559F1}"/>
          </ac:spMkLst>
        </pc:spChg>
        <pc:picChg chg="mod">
          <ac:chgData name="David Bowes" userId="49fb9e39-16df-4168-a91a-0a9eee274175" providerId="ADAL" clId="{6B59F0A5-2199-4CAE-BD55-51A34E9D91EA}" dt="2024-10-15T12:55:54.811" v="5009" actId="1076"/>
          <ac:picMkLst>
            <pc:docMk/>
            <pc:sldMk cId="1863026644" sldId="338"/>
            <ac:picMk id="7" creationId="{47FF46AF-72DF-D71A-2B21-C4D2EE067D7A}"/>
          </ac:picMkLst>
        </pc:picChg>
      </pc:sldChg>
      <pc:sldChg chg="modSp del mod ord modAnim">
        <pc:chgData name="David Bowes" userId="49fb9e39-16df-4168-a91a-0a9eee274175" providerId="ADAL" clId="{6B59F0A5-2199-4CAE-BD55-51A34E9D91EA}" dt="2024-10-26T15:57:25.327" v="5361" actId="47"/>
        <pc:sldMkLst>
          <pc:docMk/>
          <pc:sldMk cId="1718479023" sldId="339"/>
        </pc:sldMkLst>
      </pc:sldChg>
      <pc:sldChg chg="del">
        <pc:chgData name="David Bowes" userId="49fb9e39-16df-4168-a91a-0a9eee274175" providerId="ADAL" clId="{6B59F0A5-2199-4CAE-BD55-51A34E9D91EA}" dt="2024-10-15T08:02:12.553" v="1318" actId="47"/>
        <pc:sldMkLst>
          <pc:docMk/>
          <pc:sldMk cId="4285613491" sldId="340"/>
        </pc:sldMkLst>
      </pc:sldChg>
      <pc:sldChg chg="modSp mod">
        <pc:chgData name="David Bowes" userId="49fb9e39-16df-4168-a91a-0a9eee274175" providerId="ADAL" clId="{6B59F0A5-2199-4CAE-BD55-51A34E9D91EA}" dt="2024-10-15T12:39:00.855" v="4395" actId="14100"/>
        <pc:sldMkLst>
          <pc:docMk/>
          <pc:sldMk cId="3867319349" sldId="342"/>
        </pc:sldMkLst>
        <pc:spChg chg="mod">
          <ac:chgData name="David Bowes" userId="49fb9e39-16df-4168-a91a-0a9eee274175" providerId="ADAL" clId="{6B59F0A5-2199-4CAE-BD55-51A34E9D91EA}" dt="2024-10-15T08:02:47.871" v="1349" actId="20577"/>
          <ac:spMkLst>
            <pc:docMk/>
            <pc:sldMk cId="3867319349" sldId="342"/>
            <ac:spMk id="6" creationId="{11192A6B-6A39-58F5-94B3-AF3EA98CF60F}"/>
          </ac:spMkLst>
        </pc:spChg>
        <pc:spChg chg="mod">
          <ac:chgData name="David Bowes" userId="49fb9e39-16df-4168-a91a-0a9eee274175" providerId="ADAL" clId="{6B59F0A5-2199-4CAE-BD55-51A34E9D91EA}" dt="2024-10-15T12:39:00.855" v="4395" actId="14100"/>
          <ac:spMkLst>
            <pc:docMk/>
            <pc:sldMk cId="3867319349" sldId="342"/>
            <ac:spMk id="19" creationId="{73E51342-C5C1-88C3-86C4-DDC8C2EDA121}"/>
          </ac:spMkLst>
        </pc:spChg>
      </pc:sldChg>
      <pc:sldChg chg="addSp delSp modSp add mod modCm modNotesTx">
        <pc:chgData name="David Bowes" userId="49fb9e39-16df-4168-a91a-0a9eee274175" providerId="ADAL" clId="{6B59F0A5-2199-4CAE-BD55-51A34E9D91EA}" dt="2024-10-25T08:21:04.626" v="5312" actId="13926"/>
        <pc:sldMkLst>
          <pc:docMk/>
          <pc:sldMk cId="3720096259" sldId="343"/>
        </pc:sldMkLst>
        <pc:spChg chg="mod">
          <ac:chgData name="David Bowes" userId="49fb9e39-16df-4168-a91a-0a9eee274175" providerId="ADAL" clId="{6B59F0A5-2199-4CAE-BD55-51A34E9D91EA}" dt="2024-10-25T08:20:21.671" v="5305" actId="20577"/>
          <ac:spMkLst>
            <pc:docMk/>
            <pc:sldMk cId="3720096259" sldId="343"/>
            <ac:spMk id="5" creationId="{841B1E30-B11E-B61B-DE67-F850ACD1E08D}"/>
          </ac:spMkLst>
        </pc:spChg>
        <pc:spChg chg="add mod">
          <ac:chgData name="David Bowes" userId="49fb9e39-16df-4168-a91a-0a9eee274175" providerId="ADAL" clId="{6B59F0A5-2199-4CAE-BD55-51A34E9D91EA}" dt="2024-10-25T08:19:14.362" v="5297" actId="20577"/>
          <ac:spMkLst>
            <pc:docMk/>
            <pc:sldMk cId="3720096259" sldId="343"/>
            <ac:spMk id="11" creationId="{8BDFD2D7-AE4D-2AD7-6571-8ECC3BBEFF34}"/>
          </ac:spMkLst>
        </pc:spChg>
        <pc:spChg chg="add mod">
          <ac:chgData name="David Bowes" userId="49fb9e39-16df-4168-a91a-0a9eee274175" providerId="ADAL" clId="{6B59F0A5-2199-4CAE-BD55-51A34E9D91EA}" dt="2024-10-25T08:21:04.626" v="5312" actId="13926"/>
          <ac:spMkLst>
            <pc:docMk/>
            <pc:sldMk cId="3720096259" sldId="343"/>
            <ac:spMk id="12" creationId="{5C619A3F-E221-8946-88CB-6CDC21F7F8DB}"/>
          </ac:spMkLst>
        </pc:spChg>
        <pc:spChg chg="add mod">
          <ac:chgData name="David Bowes" userId="49fb9e39-16df-4168-a91a-0a9eee274175" providerId="ADAL" clId="{6B59F0A5-2199-4CAE-BD55-51A34E9D91EA}" dt="2024-10-15T12:07:55.751" v="3879" actId="403"/>
          <ac:spMkLst>
            <pc:docMk/>
            <pc:sldMk cId="3720096259" sldId="343"/>
            <ac:spMk id="17" creationId="{F931B003-FD0F-E497-F25B-1750C32E5A42}"/>
          </ac:spMkLst>
        </pc:spChg>
        <pc:spChg chg="add mod">
          <ac:chgData name="David Bowes" userId="49fb9e39-16df-4168-a91a-0a9eee274175" providerId="ADAL" clId="{6B59F0A5-2199-4CAE-BD55-51A34E9D91EA}" dt="2024-10-15T12:07:55.751" v="3879" actId="403"/>
          <ac:spMkLst>
            <pc:docMk/>
            <pc:sldMk cId="3720096259" sldId="343"/>
            <ac:spMk id="18" creationId="{F17DEEAF-9435-290B-A73F-E11E6D4ACA7F}"/>
          </ac:spMkLst>
        </pc:spChg>
        <pc:extLst>
          <p:ext xmlns:p="http://schemas.openxmlformats.org/presentationml/2006/main" uri="{D6D511B9-2390-475A-947B-AFAB55BFBCF1}">
            <pc226:cmChg xmlns:pc226="http://schemas.microsoft.com/office/powerpoint/2022/06/main/command" chg="mod">
              <pc226:chgData name="David Bowes" userId="49fb9e39-16df-4168-a91a-0a9eee274175" providerId="ADAL" clId="{6B59F0A5-2199-4CAE-BD55-51A34E9D91EA}" dt="2024-10-25T08:20:21.671" v="5305" actId="20577"/>
              <pc2:cmMkLst xmlns:pc2="http://schemas.microsoft.com/office/powerpoint/2019/9/main/command">
                <pc:docMk/>
                <pc:sldMk cId="3720096259" sldId="343"/>
                <pc2:cmMk id="{6A43A739-0CD2-4CC6-82B4-3C5A55DDF914}"/>
              </pc2:cmMkLst>
            </pc226:cmChg>
            <pc226:cmChg xmlns:pc226="http://schemas.microsoft.com/office/powerpoint/2022/06/main/command" chg="mod">
              <pc226:chgData name="David Bowes" userId="49fb9e39-16df-4168-a91a-0a9eee274175" providerId="ADAL" clId="{6B59F0A5-2199-4CAE-BD55-51A34E9D91EA}" dt="2024-10-25T08:20:58.949" v="5311" actId="20577"/>
              <pc2:cmMkLst xmlns:pc2="http://schemas.microsoft.com/office/powerpoint/2019/9/main/command">
                <pc:docMk/>
                <pc:sldMk cId="3720096259" sldId="343"/>
                <pc2:cmMk id="{EB60565E-75BF-4ED6-B497-7960BC305D24}"/>
              </pc2:cmMkLst>
            </pc226:cmChg>
            <pc226:cmChg xmlns:pc226="http://schemas.microsoft.com/office/powerpoint/2022/06/main/command" chg="mod">
              <pc226:chgData name="David Bowes" userId="49fb9e39-16df-4168-a91a-0a9eee274175" providerId="ADAL" clId="{6B59F0A5-2199-4CAE-BD55-51A34E9D91EA}" dt="2024-10-25T08:20:21.671" v="5305" actId="20577"/>
              <pc2:cmMkLst xmlns:pc2="http://schemas.microsoft.com/office/powerpoint/2019/9/main/command">
                <pc:docMk/>
                <pc:sldMk cId="3720096259" sldId="343"/>
                <pc2:cmMk id="{AFAC63B6-782B-42FA-B878-24E48F284303}"/>
              </pc2:cmMkLst>
            </pc226:cmChg>
          </p:ext>
        </pc:extLst>
      </pc:sldChg>
      <pc:sldChg chg="addSp delSp modSp add mod modAnim chgLayout">
        <pc:chgData name="David Bowes" userId="49fb9e39-16df-4168-a91a-0a9eee274175" providerId="ADAL" clId="{6B59F0A5-2199-4CAE-BD55-51A34E9D91EA}" dt="2024-10-15T12:36:19.145" v="4334"/>
        <pc:sldMkLst>
          <pc:docMk/>
          <pc:sldMk cId="1943233073" sldId="344"/>
        </pc:sldMkLst>
      </pc:sldChg>
      <pc:sldChg chg="add del">
        <pc:chgData name="David Bowes" userId="49fb9e39-16df-4168-a91a-0a9eee274175" providerId="ADAL" clId="{6B59F0A5-2199-4CAE-BD55-51A34E9D91EA}" dt="2024-10-15T07:36:24.535" v="1049" actId="47"/>
        <pc:sldMkLst>
          <pc:docMk/>
          <pc:sldMk cId="2918111353" sldId="344"/>
        </pc:sldMkLst>
      </pc:sldChg>
      <pc:sldChg chg="addSp delSp modSp add mod modCm">
        <pc:chgData name="David Bowes" userId="49fb9e39-16df-4168-a91a-0a9eee274175" providerId="ADAL" clId="{6B59F0A5-2199-4CAE-BD55-51A34E9D91EA}" dt="2024-10-25T08:18:30.909" v="5280" actId="20577"/>
        <pc:sldMkLst>
          <pc:docMk/>
          <pc:sldMk cId="1385581541" sldId="345"/>
        </pc:sldMkLst>
        <pc:spChg chg="mod">
          <ac:chgData name="David Bowes" userId="49fb9e39-16df-4168-a91a-0a9eee274175" providerId="ADAL" clId="{6B59F0A5-2199-4CAE-BD55-51A34E9D91EA}" dt="2024-10-15T11:47:57.621" v="2973" actId="20577"/>
          <ac:spMkLst>
            <pc:docMk/>
            <pc:sldMk cId="1385581541" sldId="345"/>
            <ac:spMk id="2" creationId="{5975BADE-74FD-2B13-B320-1F50BD52E174}"/>
          </ac:spMkLst>
        </pc:spChg>
        <pc:spChg chg="mod">
          <ac:chgData name="David Bowes" userId="49fb9e39-16df-4168-a91a-0a9eee274175" providerId="ADAL" clId="{6B59F0A5-2199-4CAE-BD55-51A34E9D91EA}" dt="2024-10-15T07:59:22.970" v="1224" actId="20577"/>
          <ac:spMkLst>
            <pc:docMk/>
            <pc:sldMk cId="1385581541" sldId="345"/>
            <ac:spMk id="4" creationId="{024FCC50-26EB-644F-B6E8-95E3DC8A3DEC}"/>
          </ac:spMkLst>
        </pc:spChg>
        <pc:spChg chg="mod">
          <ac:chgData name="David Bowes" userId="49fb9e39-16df-4168-a91a-0a9eee274175" providerId="ADAL" clId="{6B59F0A5-2199-4CAE-BD55-51A34E9D91EA}" dt="2024-10-15T11:25:27.927" v="1706"/>
          <ac:spMkLst>
            <pc:docMk/>
            <pc:sldMk cId="1385581541" sldId="345"/>
            <ac:spMk id="10" creationId="{1160A978-649E-6EBE-5900-5BA5A5CE742B}"/>
          </ac:spMkLst>
        </pc:spChg>
        <pc:spChg chg="mod">
          <ac:chgData name="David Bowes" userId="49fb9e39-16df-4168-a91a-0a9eee274175" providerId="ADAL" clId="{6B59F0A5-2199-4CAE-BD55-51A34E9D91EA}" dt="2024-10-15T11:25:27.927" v="1706"/>
          <ac:spMkLst>
            <pc:docMk/>
            <pc:sldMk cId="1385581541" sldId="345"/>
            <ac:spMk id="11" creationId="{41DAAEA6-7264-AD50-BDB0-97D8F55A4FD2}"/>
          </ac:spMkLst>
        </pc:spChg>
        <pc:spChg chg="mod">
          <ac:chgData name="David Bowes" userId="49fb9e39-16df-4168-a91a-0a9eee274175" providerId="ADAL" clId="{6B59F0A5-2199-4CAE-BD55-51A34E9D91EA}" dt="2024-10-15T11:25:27.927" v="1706"/>
          <ac:spMkLst>
            <pc:docMk/>
            <pc:sldMk cId="1385581541" sldId="345"/>
            <ac:spMk id="12" creationId="{AD91BE24-11D6-D318-79DB-E94FEB16D508}"/>
          </ac:spMkLst>
        </pc:spChg>
        <pc:spChg chg="add mod">
          <ac:chgData name="David Bowes" userId="49fb9e39-16df-4168-a91a-0a9eee274175" providerId="ADAL" clId="{6B59F0A5-2199-4CAE-BD55-51A34E9D91EA}" dt="2024-10-15T11:43:16.698" v="2651" actId="1036"/>
          <ac:spMkLst>
            <pc:docMk/>
            <pc:sldMk cId="1385581541" sldId="345"/>
            <ac:spMk id="13" creationId="{FE9DFEAA-2720-3B01-6C47-CEB8032DEEE6}"/>
          </ac:spMkLst>
        </pc:spChg>
        <pc:spChg chg="add mod">
          <ac:chgData name="David Bowes" userId="49fb9e39-16df-4168-a91a-0a9eee274175" providerId="ADAL" clId="{6B59F0A5-2199-4CAE-BD55-51A34E9D91EA}" dt="2024-10-15T11:46:11.878" v="2918" actId="20577"/>
          <ac:spMkLst>
            <pc:docMk/>
            <pc:sldMk cId="1385581541" sldId="345"/>
            <ac:spMk id="14" creationId="{E49EE9A6-F50C-4B0E-13FE-D60B513C59B3}"/>
          </ac:spMkLst>
        </pc:spChg>
        <pc:spChg chg="add mod">
          <ac:chgData name="David Bowes" userId="49fb9e39-16df-4168-a91a-0a9eee274175" providerId="ADAL" clId="{6B59F0A5-2199-4CAE-BD55-51A34E9D91EA}" dt="2024-10-15T11:43:16.698" v="2651" actId="1036"/>
          <ac:spMkLst>
            <pc:docMk/>
            <pc:sldMk cId="1385581541" sldId="345"/>
            <ac:spMk id="15" creationId="{77DE09DB-3A4F-2110-268B-199F7C2E175B}"/>
          </ac:spMkLst>
        </pc:spChg>
        <pc:spChg chg="add mod">
          <ac:chgData name="David Bowes" userId="49fb9e39-16df-4168-a91a-0a9eee274175" providerId="ADAL" clId="{6B59F0A5-2199-4CAE-BD55-51A34E9D91EA}" dt="2024-10-15T11:43:16.698" v="2651" actId="1036"/>
          <ac:spMkLst>
            <pc:docMk/>
            <pc:sldMk cId="1385581541" sldId="345"/>
            <ac:spMk id="16" creationId="{41616C6B-9191-16EE-A0A9-F987FDD062FE}"/>
          </ac:spMkLst>
        </pc:spChg>
        <pc:spChg chg="add mod">
          <ac:chgData name="David Bowes" userId="49fb9e39-16df-4168-a91a-0a9eee274175" providerId="ADAL" clId="{6B59F0A5-2199-4CAE-BD55-51A34E9D91EA}" dt="2024-10-15T11:43:16.698" v="2651" actId="1036"/>
          <ac:spMkLst>
            <pc:docMk/>
            <pc:sldMk cId="1385581541" sldId="345"/>
            <ac:spMk id="17" creationId="{75118EC8-1192-8B9E-005F-0C3F750F29F5}"/>
          </ac:spMkLst>
        </pc:spChg>
        <pc:spChg chg="add mod">
          <ac:chgData name="David Bowes" userId="49fb9e39-16df-4168-a91a-0a9eee274175" providerId="ADAL" clId="{6B59F0A5-2199-4CAE-BD55-51A34E9D91EA}" dt="2024-10-15T11:38:30.969" v="2363" actId="114"/>
          <ac:spMkLst>
            <pc:docMk/>
            <pc:sldMk cId="1385581541" sldId="345"/>
            <ac:spMk id="18" creationId="{470B1EA6-9F58-650A-29F7-6F4E863845F2}"/>
          </ac:spMkLst>
        </pc:spChg>
        <pc:spChg chg="add mod">
          <ac:chgData name="David Bowes" userId="49fb9e39-16df-4168-a91a-0a9eee274175" providerId="ADAL" clId="{6B59F0A5-2199-4CAE-BD55-51A34E9D91EA}" dt="2024-10-15T11:38:23.208" v="2362" actId="1038"/>
          <ac:spMkLst>
            <pc:docMk/>
            <pc:sldMk cId="1385581541" sldId="345"/>
            <ac:spMk id="19" creationId="{0647E36D-ED90-E28F-0863-88F9AF608733}"/>
          </ac:spMkLst>
        </pc:spChg>
        <pc:spChg chg="add mod">
          <ac:chgData name="David Bowes" userId="49fb9e39-16df-4168-a91a-0a9eee274175" providerId="ADAL" clId="{6B59F0A5-2199-4CAE-BD55-51A34E9D91EA}" dt="2024-10-15T11:48:09.348" v="2974" actId="13926"/>
          <ac:spMkLst>
            <pc:docMk/>
            <pc:sldMk cId="1385581541" sldId="345"/>
            <ac:spMk id="20" creationId="{EF00902F-3CA0-124D-DCBB-0EE7464CDF28}"/>
          </ac:spMkLst>
        </pc:spChg>
        <pc:spChg chg="add mod">
          <ac:chgData name="David Bowes" userId="49fb9e39-16df-4168-a91a-0a9eee274175" providerId="ADAL" clId="{6B59F0A5-2199-4CAE-BD55-51A34E9D91EA}" dt="2024-10-15T11:45:57.643" v="2904" actId="20577"/>
          <ac:spMkLst>
            <pc:docMk/>
            <pc:sldMk cId="1385581541" sldId="345"/>
            <ac:spMk id="21" creationId="{B1809C49-8DB1-9DD3-7B65-A003F6FA99D8}"/>
          </ac:spMkLst>
        </pc:spChg>
        <pc:spChg chg="add mod">
          <ac:chgData name="David Bowes" userId="49fb9e39-16df-4168-a91a-0a9eee274175" providerId="ADAL" clId="{6B59F0A5-2199-4CAE-BD55-51A34E9D91EA}" dt="2024-10-15T11:41:52.292" v="2537" actId="20577"/>
          <ac:spMkLst>
            <pc:docMk/>
            <pc:sldMk cId="1385581541" sldId="345"/>
            <ac:spMk id="22" creationId="{CC547EF8-585B-8D22-4827-D7C18E0B60FD}"/>
          </ac:spMkLst>
        </pc:spChg>
        <pc:spChg chg="add mod">
          <ac:chgData name="David Bowes" userId="49fb9e39-16df-4168-a91a-0a9eee274175" providerId="ADAL" clId="{6B59F0A5-2199-4CAE-BD55-51A34E9D91EA}" dt="2024-10-15T11:46:01.885" v="2907" actId="20577"/>
          <ac:spMkLst>
            <pc:docMk/>
            <pc:sldMk cId="1385581541" sldId="345"/>
            <ac:spMk id="23" creationId="{52463573-E9BA-8FD4-ED4B-9FB927162A73}"/>
          </ac:spMkLst>
        </pc:spChg>
        <pc:spChg chg="add mod">
          <ac:chgData name="David Bowes" userId="49fb9e39-16df-4168-a91a-0a9eee274175" providerId="ADAL" clId="{6B59F0A5-2199-4CAE-BD55-51A34E9D91EA}" dt="2024-10-25T08:18:30.909" v="5280" actId="20577"/>
          <ac:spMkLst>
            <pc:docMk/>
            <pc:sldMk cId="1385581541" sldId="345"/>
            <ac:spMk id="24" creationId="{C7086921-E763-72B6-5F20-A55E277CB775}"/>
          </ac:spMkLst>
        </pc:spChg>
        <pc:grpChg chg="add mod">
          <ac:chgData name="David Bowes" userId="49fb9e39-16df-4168-a91a-0a9eee274175" providerId="ADAL" clId="{6B59F0A5-2199-4CAE-BD55-51A34E9D91EA}" dt="2024-10-15T11:43:16.698" v="2651" actId="1036"/>
          <ac:grpSpMkLst>
            <pc:docMk/>
            <pc:sldMk cId="1385581541" sldId="345"/>
            <ac:grpSpMk id="6" creationId="{1D199EAA-5A7D-E216-5EE8-A58FFCB99753}"/>
          </ac:grpSpMkLst>
        </pc:grpChg>
        <pc:extLst>
          <p:ext xmlns:p="http://schemas.openxmlformats.org/presentationml/2006/main" uri="{D6D511B9-2390-475A-947B-AFAB55BFBCF1}">
            <pc226:cmChg xmlns:pc226="http://schemas.microsoft.com/office/powerpoint/2022/06/main/command" chg="mod">
              <pc226:chgData name="David Bowes" userId="49fb9e39-16df-4168-a91a-0a9eee274175" providerId="ADAL" clId="{6B59F0A5-2199-4CAE-BD55-51A34E9D91EA}" dt="2024-10-25T08:18:30.909" v="5280" actId="20577"/>
              <pc2:cmMkLst xmlns:pc2="http://schemas.microsoft.com/office/powerpoint/2019/9/main/command">
                <pc:docMk/>
                <pc:sldMk cId="1385581541" sldId="345"/>
                <pc2:cmMk id="{92741FE7-E427-4473-ACED-AC8529CAA2E7}"/>
              </pc2:cmMkLst>
            </pc226:cmChg>
          </p:ext>
        </pc:extLst>
      </pc:sldChg>
      <pc:sldChg chg="addSp delSp modSp add mod delAnim">
        <pc:chgData name="David Bowes" userId="49fb9e39-16df-4168-a91a-0a9eee274175" providerId="ADAL" clId="{6B59F0A5-2199-4CAE-BD55-51A34E9D91EA}" dt="2024-10-15T12:37:47.167" v="4390" actId="1076"/>
        <pc:sldMkLst>
          <pc:docMk/>
          <pc:sldMk cId="2076538630" sldId="346"/>
        </pc:sldMkLst>
        <pc:spChg chg="mod">
          <ac:chgData name="David Bowes" userId="49fb9e39-16df-4168-a91a-0a9eee274175" providerId="ADAL" clId="{6B59F0A5-2199-4CAE-BD55-51A34E9D91EA}" dt="2024-10-15T08:03:00.442" v="1371" actId="20577"/>
          <ac:spMkLst>
            <pc:docMk/>
            <pc:sldMk cId="2076538630" sldId="346"/>
            <ac:spMk id="6" creationId="{11192A6B-6A39-58F5-94B3-AF3EA98CF60F}"/>
          </ac:spMkLst>
        </pc:spChg>
        <pc:spChg chg="add mod">
          <ac:chgData name="David Bowes" userId="49fb9e39-16df-4168-a91a-0a9eee274175" providerId="ADAL" clId="{6B59F0A5-2199-4CAE-BD55-51A34E9D91EA}" dt="2024-10-15T12:36:46.763" v="4336" actId="1076"/>
          <ac:spMkLst>
            <pc:docMk/>
            <pc:sldMk cId="2076538630" sldId="346"/>
            <ac:spMk id="10" creationId="{CFCA9678-FC45-FDBE-231C-A9D745375C56}"/>
          </ac:spMkLst>
        </pc:spChg>
        <pc:spChg chg="add mod">
          <ac:chgData name="David Bowes" userId="49fb9e39-16df-4168-a91a-0a9eee274175" providerId="ADAL" clId="{6B59F0A5-2199-4CAE-BD55-51A34E9D91EA}" dt="2024-10-15T12:37:47.167" v="4390" actId="1076"/>
          <ac:spMkLst>
            <pc:docMk/>
            <pc:sldMk cId="2076538630" sldId="346"/>
            <ac:spMk id="11" creationId="{4CBAA610-C706-8B12-7CB0-0CE40E1B578E}"/>
          </ac:spMkLst>
        </pc:spChg>
        <pc:spChg chg="mod">
          <ac:chgData name="David Bowes" userId="49fb9e39-16df-4168-a91a-0a9eee274175" providerId="ADAL" clId="{6B59F0A5-2199-4CAE-BD55-51A34E9D91EA}" dt="2024-10-15T08:00:59.323" v="1278" actId="20577"/>
          <ac:spMkLst>
            <pc:docMk/>
            <pc:sldMk cId="2076538630" sldId="346"/>
            <ac:spMk id="22" creationId="{BE3A0424-2A97-B903-C27D-AE2D396887F2}"/>
          </ac:spMkLst>
        </pc:spChg>
      </pc:sldChg>
      <pc:sldChg chg="modSp add mod modCm">
        <pc:chgData name="David Bowes" userId="49fb9e39-16df-4168-a91a-0a9eee274175" providerId="ADAL" clId="{6B59F0A5-2199-4CAE-BD55-51A34E9D91EA}" dt="2024-10-25T08:22:28.460" v="5314" actId="20577"/>
        <pc:sldMkLst>
          <pc:docMk/>
          <pc:sldMk cId="3254681855" sldId="347"/>
        </pc:sldMkLst>
        <pc:spChg chg="mod">
          <ac:chgData name="David Bowes" userId="49fb9e39-16df-4168-a91a-0a9eee274175" providerId="ADAL" clId="{6B59F0A5-2199-4CAE-BD55-51A34E9D91EA}" dt="2024-10-25T08:22:28.460" v="5314" actId="20577"/>
          <ac:spMkLst>
            <pc:docMk/>
            <pc:sldMk cId="3254681855" sldId="347"/>
            <ac:spMk id="12" creationId="{652A487B-1701-C427-39ED-27153ECC710D}"/>
          </ac:spMkLst>
        </pc:spChg>
        <pc:spChg chg="mod">
          <ac:chgData name="David Bowes" userId="49fb9e39-16df-4168-a91a-0a9eee274175" providerId="ADAL" clId="{6B59F0A5-2199-4CAE-BD55-51A34E9D91EA}" dt="2024-10-15T08:08:47.966" v="1434" actId="14100"/>
          <ac:spMkLst>
            <pc:docMk/>
            <pc:sldMk cId="3254681855" sldId="347"/>
            <ac:spMk id="21" creationId="{C98AE2D7-1813-79F5-4347-A4607A594E26}"/>
          </ac:spMkLst>
        </pc:spChg>
        <pc:extLst>
          <p:ext xmlns:p="http://schemas.openxmlformats.org/presentationml/2006/main" uri="{D6D511B9-2390-475A-947B-AFAB55BFBCF1}">
            <pc226:cmChg xmlns:pc226="http://schemas.microsoft.com/office/powerpoint/2022/06/main/command" chg="mod">
              <pc226:chgData name="David Bowes" userId="49fb9e39-16df-4168-a91a-0a9eee274175" providerId="ADAL" clId="{6B59F0A5-2199-4CAE-BD55-51A34E9D91EA}" dt="2024-10-25T08:22:28.460" v="5314" actId="20577"/>
              <pc2:cmMkLst xmlns:pc2="http://schemas.microsoft.com/office/powerpoint/2019/9/main/command">
                <pc:docMk/>
                <pc:sldMk cId="3254681855" sldId="347"/>
                <pc2:cmMk id="{7F85A511-9375-4BF6-909F-12E2B164EA50}"/>
              </pc2:cmMkLst>
            </pc226:cmChg>
          </p:ext>
        </pc:extLst>
      </pc:sldChg>
      <pc:sldChg chg="addSp delSp modSp mod modShow">
        <pc:chgData name="David Bowes" userId="49fb9e39-16df-4168-a91a-0a9eee274175" providerId="ADAL" clId="{6B59F0A5-2199-4CAE-BD55-51A34E9D91EA}" dt="2024-10-15T12:52:04.308" v="4728" actId="729"/>
        <pc:sldMkLst>
          <pc:docMk/>
          <pc:sldMk cId="3370262820" sldId="348"/>
        </pc:sldMkLst>
        <pc:spChg chg="mod">
          <ac:chgData name="David Bowes" userId="49fb9e39-16df-4168-a91a-0a9eee274175" providerId="ADAL" clId="{6B59F0A5-2199-4CAE-BD55-51A34E9D91EA}" dt="2024-10-15T08:10:06.155" v="1526" actId="20577"/>
          <ac:spMkLst>
            <pc:docMk/>
            <pc:sldMk cId="3370262820" sldId="348"/>
            <ac:spMk id="4" creationId="{024FCC50-26EB-644F-B6E8-95E3DC8A3DEC}"/>
          </ac:spMkLst>
        </pc:spChg>
      </pc:sldChg>
      <pc:sldChg chg="addSp delSp modSp add mod delAnim modAnim">
        <pc:chgData name="David Bowes" userId="49fb9e39-16df-4168-a91a-0a9eee274175" providerId="ADAL" clId="{6B59F0A5-2199-4CAE-BD55-51A34E9D91EA}" dt="2024-10-26T16:00:31.560" v="5404"/>
        <pc:sldMkLst>
          <pc:docMk/>
          <pc:sldMk cId="2912737883" sldId="349"/>
        </pc:sldMkLst>
        <pc:picChg chg="add mod">
          <ac:chgData name="David Bowes" userId="49fb9e39-16df-4168-a91a-0a9eee274175" providerId="ADAL" clId="{6B59F0A5-2199-4CAE-BD55-51A34E9D91EA}" dt="2024-10-26T15:54:05.137" v="5338" actId="208"/>
          <ac:picMkLst>
            <pc:docMk/>
            <pc:sldMk cId="2912737883" sldId="349"/>
            <ac:picMk id="3" creationId="{37B5611C-B499-B513-F587-464E5FCFFE98}"/>
          </ac:picMkLst>
        </pc:picChg>
        <pc:picChg chg="add mod">
          <ac:chgData name="David Bowes" userId="49fb9e39-16df-4168-a91a-0a9eee274175" providerId="ADAL" clId="{6B59F0A5-2199-4CAE-BD55-51A34E9D91EA}" dt="2024-10-26T15:59:49.420" v="5402" actId="1036"/>
          <ac:picMkLst>
            <pc:docMk/>
            <pc:sldMk cId="2912737883" sldId="349"/>
            <ac:picMk id="5" creationId="{B01B077B-A9CC-4F03-8AF4-63A510BD5C61}"/>
          </ac:picMkLst>
        </pc:picChg>
        <pc:picChg chg="add mod">
          <ac:chgData name="David Bowes" userId="49fb9e39-16df-4168-a91a-0a9eee274175" providerId="ADAL" clId="{6B59F0A5-2199-4CAE-BD55-51A34E9D91EA}" dt="2024-10-26T15:54:17.753" v="5340" actId="208"/>
          <ac:picMkLst>
            <pc:docMk/>
            <pc:sldMk cId="2912737883" sldId="349"/>
            <ac:picMk id="8" creationId="{09E6251F-F938-016D-3D4C-BCA1E694C681}"/>
          </ac:picMkLst>
        </pc:picChg>
        <pc:picChg chg="add mod">
          <ac:chgData name="David Bowes" userId="49fb9e39-16df-4168-a91a-0a9eee274175" providerId="ADAL" clId="{6B59F0A5-2199-4CAE-BD55-51A34E9D91EA}" dt="2024-10-26T15:54:43.197" v="5344" actId="208"/>
          <ac:picMkLst>
            <pc:docMk/>
            <pc:sldMk cId="2912737883" sldId="349"/>
            <ac:picMk id="16" creationId="{26194DE3-A65C-D689-3CDD-B3587AB50371}"/>
          </ac:picMkLst>
        </pc:picChg>
        <pc:picChg chg="add mod">
          <ac:chgData name="David Bowes" userId="49fb9e39-16df-4168-a91a-0a9eee274175" providerId="ADAL" clId="{6B59F0A5-2199-4CAE-BD55-51A34E9D91EA}" dt="2024-10-26T15:55:22.125" v="5352" actId="208"/>
          <ac:picMkLst>
            <pc:docMk/>
            <pc:sldMk cId="2912737883" sldId="349"/>
            <ac:picMk id="18" creationId="{484EDDED-E6E0-3B14-7FC3-F6ACFB08F8C6}"/>
          </ac:picMkLst>
        </pc:picChg>
        <pc:picChg chg="add mod">
          <ac:chgData name="David Bowes" userId="49fb9e39-16df-4168-a91a-0a9eee274175" providerId="ADAL" clId="{6B59F0A5-2199-4CAE-BD55-51A34E9D91EA}" dt="2024-10-26T15:55:27.421" v="5354" actId="1076"/>
          <ac:picMkLst>
            <pc:docMk/>
            <pc:sldMk cId="2912737883" sldId="349"/>
            <ac:picMk id="20" creationId="{D5BA6DDA-F077-0549-4AB1-DE005CE1A103}"/>
          </ac:picMkLst>
        </pc:picChg>
      </pc:sldChg>
    </pc:docChg>
  </pc:docChgLst>
  <pc:docChgLst>
    <pc:chgData name="David Bowes" userId="49fb9e39-16df-4168-a91a-0a9eee274175" providerId="ADAL" clId="{86E5DF2B-5D50-4300-A329-2AD6EF17C225}"/>
    <pc:docChg chg="custSel addSld delSld modSld sldOrd modSection">
      <pc:chgData name="David Bowes" userId="49fb9e39-16df-4168-a91a-0a9eee274175" providerId="ADAL" clId="{86E5DF2B-5D50-4300-A329-2AD6EF17C225}" dt="2025-01-08T16:47:07.540" v="28"/>
      <pc:docMkLst>
        <pc:docMk/>
      </pc:docMkLst>
      <pc:sldChg chg="del">
        <pc:chgData name="David Bowes" userId="49fb9e39-16df-4168-a91a-0a9eee274175" providerId="ADAL" clId="{86E5DF2B-5D50-4300-A329-2AD6EF17C225}" dt="2025-01-08T16:36:15.759" v="1" actId="47"/>
        <pc:sldMkLst>
          <pc:docMk/>
          <pc:sldMk cId="1943233073" sldId="344"/>
        </pc:sldMkLst>
      </pc:sldChg>
      <pc:sldChg chg="addSp delSp modSp mod">
        <pc:chgData name="David Bowes" userId="49fb9e39-16df-4168-a91a-0a9eee274175" providerId="ADAL" clId="{86E5DF2B-5D50-4300-A329-2AD6EF17C225}" dt="2025-01-08T16:45:05.098" v="6" actId="1076"/>
        <pc:sldMkLst>
          <pc:docMk/>
          <pc:sldMk cId="3370262820" sldId="348"/>
        </pc:sldMkLst>
        <pc:spChg chg="del">
          <ac:chgData name="David Bowes" userId="49fb9e39-16df-4168-a91a-0a9eee274175" providerId="ADAL" clId="{86E5DF2B-5D50-4300-A329-2AD6EF17C225}" dt="2025-01-08T16:44:36.356" v="3" actId="478"/>
          <ac:spMkLst>
            <pc:docMk/>
            <pc:sldMk cId="3370262820" sldId="348"/>
            <ac:spMk id="2" creationId="{5975BADE-74FD-2B13-B320-1F50BD52E174}"/>
          </ac:spMkLst>
        </pc:spChg>
        <pc:spChg chg="mod">
          <ac:chgData name="David Bowes" userId="49fb9e39-16df-4168-a91a-0a9eee274175" providerId="ADAL" clId="{86E5DF2B-5D50-4300-A329-2AD6EF17C225}" dt="2025-01-08T16:45:05.098" v="6" actId="1076"/>
          <ac:spMkLst>
            <pc:docMk/>
            <pc:sldMk cId="3370262820" sldId="348"/>
            <ac:spMk id="4" creationId="{024FCC50-26EB-644F-B6E8-95E3DC8A3DEC}"/>
          </ac:spMkLst>
        </pc:spChg>
        <pc:spChg chg="del">
          <ac:chgData name="David Bowes" userId="49fb9e39-16df-4168-a91a-0a9eee274175" providerId="ADAL" clId="{86E5DF2B-5D50-4300-A329-2AD6EF17C225}" dt="2025-01-08T16:44:33.167" v="2" actId="478"/>
          <ac:spMkLst>
            <pc:docMk/>
            <pc:sldMk cId="3370262820" sldId="348"/>
            <ac:spMk id="6" creationId="{A6C3451E-835B-C3A2-E0CA-5A54773C1263}"/>
          </ac:spMkLst>
        </pc:spChg>
        <pc:picChg chg="add mod">
          <ac:chgData name="David Bowes" userId="49fb9e39-16df-4168-a91a-0a9eee274175" providerId="ADAL" clId="{86E5DF2B-5D50-4300-A329-2AD6EF17C225}" dt="2025-01-08T16:44:57.034" v="5" actId="1076"/>
          <ac:picMkLst>
            <pc:docMk/>
            <pc:sldMk cId="3370262820" sldId="348"/>
            <ac:picMk id="3" creationId="{C8E43799-ABC9-DB95-8DC9-DAEF3D0EF680}"/>
          </ac:picMkLst>
        </pc:picChg>
        <pc:picChg chg="add mod">
          <ac:chgData name="David Bowes" userId="49fb9e39-16df-4168-a91a-0a9eee274175" providerId="ADAL" clId="{86E5DF2B-5D50-4300-A329-2AD6EF17C225}" dt="2025-01-08T16:44:57.034" v="5" actId="1076"/>
          <ac:picMkLst>
            <pc:docMk/>
            <pc:sldMk cId="3370262820" sldId="348"/>
            <ac:picMk id="5" creationId="{1CF95E4A-56C2-35B4-18FE-581D2AE29D56}"/>
          </ac:picMkLst>
        </pc:picChg>
        <pc:picChg chg="add mod">
          <ac:chgData name="David Bowes" userId="49fb9e39-16df-4168-a91a-0a9eee274175" providerId="ADAL" clId="{86E5DF2B-5D50-4300-A329-2AD6EF17C225}" dt="2025-01-08T16:44:57.034" v="5" actId="1076"/>
          <ac:picMkLst>
            <pc:docMk/>
            <pc:sldMk cId="3370262820" sldId="348"/>
            <ac:picMk id="7" creationId="{4F964987-03FA-5D0B-9F57-3F95D45DFB59}"/>
          </ac:picMkLst>
        </pc:picChg>
      </pc:sldChg>
      <pc:sldChg chg="add">
        <pc:chgData name="David Bowes" userId="49fb9e39-16df-4168-a91a-0a9eee274175" providerId="ADAL" clId="{86E5DF2B-5D50-4300-A329-2AD6EF17C225}" dt="2025-01-08T16:36:12.210" v="0"/>
        <pc:sldMkLst>
          <pc:docMk/>
          <pc:sldMk cId="3741380306" sldId="3280"/>
        </pc:sldMkLst>
      </pc:sldChg>
      <pc:sldChg chg="addSp delSp modSp add mod">
        <pc:chgData name="David Bowes" userId="49fb9e39-16df-4168-a91a-0a9eee274175" providerId="ADAL" clId="{86E5DF2B-5D50-4300-A329-2AD6EF17C225}" dt="2025-01-08T16:46:16.637" v="17" actId="1076"/>
        <pc:sldMkLst>
          <pc:docMk/>
          <pc:sldMk cId="1092513586" sldId="3281"/>
        </pc:sldMkLst>
        <pc:picChg chg="add mod ord">
          <ac:chgData name="David Bowes" userId="49fb9e39-16df-4168-a91a-0a9eee274175" providerId="ADAL" clId="{86E5DF2B-5D50-4300-A329-2AD6EF17C225}" dt="2025-01-08T16:46:16.637" v="17" actId="1076"/>
          <ac:picMkLst>
            <pc:docMk/>
            <pc:sldMk cId="1092513586" sldId="3281"/>
            <ac:picMk id="2" creationId="{3DC81169-CD15-6220-4D37-4B05A1560139}"/>
          </ac:picMkLst>
        </pc:picChg>
        <pc:picChg chg="del">
          <ac:chgData name="David Bowes" userId="49fb9e39-16df-4168-a91a-0a9eee274175" providerId="ADAL" clId="{86E5DF2B-5D50-4300-A329-2AD6EF17C225}" dt="2025-01-08T16:45:20.175" v="9" actId="478"/>
          <ac:picMkLst>
            <pc:docMk/>
            <pc:sldMk cId="1092513586" sldId="3281"/>
            <ac:picMk id="3" creationId="{401D1592-A889-7442-2FBF-D4CB34049ADD}"/>
          </ac:picMkLst>
        </pc:picChg>
        <pc:picChg chg="del">
          <ac:chgData name="David Bowes" userId="49fb9e39-16df-4168-a91a-0a9eee274175" providerId="ADAL" clId="{86E5DF2B-5D50-4300-A329-2AD6EF17C225}" dt="2025-01-08T16:45:18.416" v="8" actId="478"/>
          <ac:picMkLst>
            <pc:docMk/>
            <pc:sldMk cId="1092513586" sldId="3281"/>
            <ac:picMk id="5" creationId="{9C4722EC-D549-EBBB-60BF-4095A1F4002F}"/>
          </ac:picMkLst>
        </pc:picChg>
        <pc:picChg chg="del">
          <ac:chgData name="David Bowes" userId="49fb9e39-16df-4168-a91a-0a9eee274175" providerId="ADAL" clId="{86E5DF2B-5D50-4300-A329-2AD6EF17C225}" dt="2025-01-08T16:45:22.126" v="10" actId="478"/>
          <ac:picMkLst>
            <pc:docMk/>
            <pc:sldMk cId="1092513586" sldId="3281"/>
            <ac:picMk id="7" creationId="{356753C8-D86B-4BCF-0FFF-615B30443FBC}"/>
          </ac:picMkLst>
        </pc:picChg>
      </pc:sldChg>
      <pc:sldChg chg="addSp delSp modSp add mod">
        <pc:chgData name="David Bowes" userId="49fb9e39-16df-4168-a91a-0a9eee274175" providerId="ADAL" clId="{86E5DF2B-5D50-4300-A329-2AD6EF17C225}" dt="2025-01-08T16:47:04.438" v="26" actId="1076"/>
        <pc:sldMkLst>
          <pc:docMk/>
          <pc:sldMk cId="3264328761" sldId="3282"/>
        </pc:sldMkLst>
        <pc:picChg chg="del">
          <ac:chgData name="David Bowes" userId="49fb9e39-16df-4168-a91a-0a9eee274175" providerId="ADAL" clId="{86E5DF2B-5D50-4300-A329-2AD6EF17C225}" dt="2025-01-08T16:46:28.563" v="20" actId="478"/>
          <ac:picMkLst>
            <pc:docMk/>
            <pc:sldMk cId="3264328761" sldId="3282"/>
            <ac:picMk id="2" creationId="{D3617C06-9A27-A7A7-3E3C-CAE1DFDF7D6B}"/>
          </ac:picMkLst>
        </pc:picChg>
        <pc:picChg chg="add mod">
          <ac:chgData name="David Bowes" userId="49fb9e39-16df-4168-a91a-0a9eee274175" providerId="ADAL" clId="{86E5DF2B-5D50-4300-A329-2AD6EF17C225}" dt="2025-01-08T16:47:04.438" v="26" actId="1076"/>
          <ac:picMkLst>
            <pc:docMk/>
            <pc:sldMk cId="3264328761" sldId="3282"/>
            <ac:picMk id="3" creationId="{97D41DDE-7842-F595-6671-C8FF920C50A2}"/>
          </ac:picMkLst>
        </pc:picChg>
      </pc:sldChg>
      <pc:sldChg chg="addSp delSp modSp add mod ord">
        <pc:chgData name="David Bowes" userId="49fb9e39-16df-4168-a91a-0a9eee274175" providerId="ADAL" clId="{86E5DF2B-5D50-4300-A329-2AD6EF17C225}" dt="2025-01-08T16:47:07.540" v="28"/>
        <pc:sldMkLst>
          <pc:docMk/>
          <pc:sldMk cId="1415912251" sldId="3283"/>
        </pc:sldMkLst>
        <pc:picChg chg="del">
          <ac:chgData name="David Bowes" userId="49fb9e39-16df-4168-a91a-0a9eee274175" providerId="ADAL" clId="{86E5DF2B-5D50-4300-A329-2AD6EF17C225}" dt="2025-01-08T16:46:31.465" v="21" actId="478"/>
          <ac:picMkLst>
            <pc:docMk/>
            <pc:sldMk cId="1415912251" sldId="3283"/>
            <ac:picMk id="2" creationId="{D8BDE114-6904-B571-08BE-3697435BA9D0}"/>
          </ac:picMkLst>
        </pc:picChg>
        <pc:picChg chg="add mod">
          <ac:chgData name="David Bowes" userId="49fb9e39-16df-4168-a91a-0a9eee274175" providerId="ADAL" clId="{86E5DF2B-5D50-4300-A329-2AD6EF17C225}" dt="2025-01-08T16:46:45.805" v="24" actId="1076"/>
          <ac:picMkLst>
            <pc:docMk/>
            <pc:sldMk cId="1415912251" sldId="3283"/>
            <ac:picMk id="3" creationId="{7DE98A3A-6EBB-2EB8-C60A-5AE7E04FBC33}"/>
          </ac:picMkLst>
        </pc:picChg>
      </pc:sldChg>
    </pc:docChg>
  </pc:docChgLst>
  <pc:docChgLst>
    <pc:chgData name="Christopher Hirst" userId="S::chirst@peopleplaceslives.co.uk::a957a9c4-015a-4b1c-8c07-c4054095a80d" providerId="AD" clId="Web-{8C2DCD24-0ABA-A8DE-D37A-1F47BF9B3872}"/>
    <pc:docChg chg="modSld">
      <pc:chgData name="Christopher Hirst" userId="S::chirst@peopleplaceslives.co.uk::a957a9c4-015a-4b1c-8c07-c4054095a80d" providerId="AD" clId="Web-{8C2DCD24-0ABA-A8DE-D37A-1F47BF9B3872}" dt="2024-10-25T16:04:49.371" v="0" actId="20577"/>
      <pc:docMkLst>
        <pc:docMk/>
      </pc:docMkLst>
      <pc:sldChg chg="modSp">
        <pc:chgData name="Christopher Hirst" userId="S::chirst@peopleplaceslives.co.uk::a957a9c4-015a-4b1c-8c07-c4054095a80d" providerId="AD" clId="Web-{8C2DCD24-0ABA-A8DE-D37A-1F47BF9B3872}" dt="2024-10-25T16:04:49.371" v="0" actId="20577"/>
        <pc:sldMkLst>
          <pc:docMk/>
          <pc:sldMk cId="33196782" sldId="300"/>
        </pc:sldMkLst>
        <pc:spChg chg="mod">
          <ac:chgData name="Christopher Hirst" userId="S::chirst@peopleplaceslives.co.uk::a957a9c4-015a-4b1c-8c07-c4054095a80d" providerId="AD" clId="Web-{8C2DCD24-0ABA-A8DE-D37A-1F47BF9B3872}" dt="2024-10-25T16:04:49.371" v="0" actId="20577"/>
          <ac:spMkLst>
            <pc:docMk/>
            <pc:sldMk cId="33196782" sldId="300"/>
            <ac:spMk id="42" creationId="{57D8445D-8034-662E-06F7-3AF3B272A18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11FCB1-8D4D-F01B-1CE5-D02DA81EDD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85B551A-8D42-B9F5-B36C-AFF247108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4E648D-31E4-4004-873F-F3E89537E087}" type="datetimeFigureOut">
              <a:rPr lang="en-GB" smtClean="0"/>
              <a:t>08/01/2025</a:t>
            </a:fld>
            <a:endParaRPr lang="en-GB"/>
          </a:p>
        </p:txBody>
      </p:sp>
      <p:sp>
        <p:nvSpPr>
          <p:cNvPr id="4" name="Footer Placeholder 3">
            <a:extLst>
              <a:ext uri="{FF2B5EF4-FFF2-40B4-BE49-F238E27FC236}">
                <a16:creationId xmlns:a16="http://schemas.microsoft.com/office/drawing/2014/main" id="{F3486BC9-E1E2-FF48-4912-C7F8998DBD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DF8A1C5-855B-C961-A31B-6D3C8BB871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453A46-2218-47EB-9DAB-ED56ADD50B80}" type="slidenum">
              <a:rPr lang="en-GB" smtClean="0"/>
              <a:t>‹#›</a:t>
            </a:fld>
            <a:endParaRPr lang="en-GB"/>
          </a:p>
        </p:txBody>
      </p:sp>
    </p:spTree>
    <p:extLst>
      <p:ext uri="{BB962C8B-B14F-4D97-AF65-F5344CB8AC3E}">
        <p14:creationId xmlns:p14="http://schemas.microsoft.com/office/powerpoint/2010/main" val="929882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083C38-009F-41E9-AB59-3F8959E1F4C7}" type="datetimeFigureOut">
              <a:rPr lang="en-GB" smtClean="0"/>
              <a:t>08/01/2025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91BCD7-5588-48C3-9722-86759E60A4E4}" type="slidenum">
              <a:rPr lang="en-GB" smtClean="0"/>
              <a:t>‹#›</a:t>
            </a:fld>
            <a:endParaRPr lang="en-GB"/>
          </a:p>
        </p:txBody>
      </p:sp>
    </p:spTree>
    <p:extLst>
      <p:ext uri="{BB962C8B-B14F-4D97-AF65-F5344CB8AC3E}">
        <p14:creationId xmlns:p14="http://schemas.microsoft.com/office/powerpoint/2010/main" val="1756281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‘Work as’ function allows other people (an authorised representative or a social worker) to log in to the account of the person receiving care.   </a:t>
            </a:r>
          </a:p>
        </p:txBody>
      </p:sp>
      <p:sp>
        <p:nvSpPr>
          <p:cNvPr id="4" name="Slide Number Placeholder 3"/>
          <p:cNvSpPr>
            <a:spLocks noGrp="1"/>
          </p:cNvSpPr>
          <p:nvPr>
            <p:ph type="sldNum" sz="quarter" idx="5"/>
          </p:nvPr>
        </p:nvSpPr>
        <p:spPr/>
        <p:txBody>
          <a:bodyPr/>
          <a:lstStyle/>
          <a:p>
            <a:fld id="{F291BCD7-5588-48C3-9722-86759E60A4E4}" type="slidenum">
              <a:rPr lang="en-GB" smtClean="0"/>
              <a:t>12</a:t>
            </a:fld>
            <a:endParaRPr lang="en-GB"/>
          </a:p>
        </p:txBody>
      </p:sp>
    </p:spTree>
    <p:extLst>
      <p:ext uri="{BB962C8B-B14F-4D97-AF65-F5344CB8AC3E}">
        <p14:creationId xmlns:p14="http://schemas.microsoft.com/office/powerpoint/2010/main" val="1952222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91BCD7-5588-48C3-9722-86759E60A4E4}" type="slidenum">
              <a:rPr lang="en-GB" smtClean="0"/>
              <a:t>13</a:t>
            </a:fld>
            <a:endParaRPr lang="en-GB"/>
          </a:p>
        </p:txBody>
      </p:sp>
    </p:spTree>
    <p:extLst>
      <p:ext uri="{BB962C8B-B14F-4D97-AF65-F5344CB8AC3E}">
        <p14:creationId xmlns:p14="http://schemas.microsoft.com/office/powerpoint/2010/main" val="983819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 Direct payments aren’t new – the only thing changing is how people manage them.  Direct payments are given by the council to individuals in need of support so they can arrange and pay for their own care, rather than having social care services directly provided for them.  They’ve been around in [area] for many years, and resulted in great outcomes in many cases.  None of that is changing – the only difference is that we want individuals to use Virtual Wallet to mange their direct payment. </a:t>
            </a:r>
          </a:p>
          <a:p>
            <a:r>
              <a:rPr lang="en-GB" dirty="0"/>
              <a:t>2. </a:t>
            </a:r>
            <a:r>
              <a:rPr lang="en-GB" dirty="0" err="1"/>
              <a:t>irtual</a:t>
            </a:r>
            <a:r>
              <a:rPr lang="en-GB" dirty="0"/>
              <a:t> Wallet takes the best parts of direct payments and makes them even better.  Direct payments are all about choice and control, and individuals can still do all the things that they previously could with a direct payment – employ their own PA, choose an agency or engage with a micro-enterprise.   Virtual Wallet is just a simple way of managing all this, and eliminates a lot of the cost and hassle. </a:t>
            </a:r>
          </a:p>
          <a:p>
            <a:r>
              <a:rPr lang="en-GB" dirty="0"/>
              <a:t>3. The website www.myvirtualwallet.co.uk  is a great starting point for you and individuals to find out more. It includes a short videos, FAQs and other resources.  Most of the site is aimed at individuals, but there are also specific pages for PAs/Providers and LA/ICB staff. </a:t>
            </a:r>
          </a:p>
          <a:p>
            <a:r>
              <a:rPr lang="en-GB" dirty="0"/>
              <a:t>4. The whole point of Virtual Wallet is to make things better for you, the council, the individual and their providers.   Once the initial referral has been made, there should be nothing for care management staff to do!  Virtual Wallet meets all the council’s audit trail needs and it helps ensure that providers and PAs get paid the right amount, on time, with no queries. </a:t>
            </a:r>
          </a:p>
          <a:p>
            <a:r>
              <a:rPr lang="en-GB" dirty="0"/>
              <a:t>5. Help is on hand for you from the Virtual Wallet Support Team – via phone, email and webchat.  The team at PPL (who operate Virtual Wallet) are friendly and are here to help with any questions you have.  </a:t>
            </a:r>
          </a:p>
        </p:txBody>
      </p:sp>
    </p:spTree>
    <p:extLst>
      <p:ext uri="{BB962C8B-B14F-4D97-AF65-F5344CB8AC3E}">
        <p14:creationId xmlns:p14="http://schemas.microsoft.com/office/powerpoint/2010/main" val="14884516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9DAEAD4-BD06-26EA-E596-D420C60EFD7F}"/>
              </a:ext>
            </a:extLst>
          </p:cNvPr>
          <p:cNvSpPr>
            <a:spLocks noGrp="1"/>
          </p:cNvSpPr>
          <p:nvPr>
            <p:ph type="sldNum" sz="quarter" idx="12"/>
          </p:nvPr>
        </p:nvSpPr>
        <p:spPr/>
        <p:txBody>
          <a:bodyPr/>
          <a:lstStyle/>
          <a:p>
            <a:fld id="{606099FC-4D03-4B5F-B591-08B39831E07E}" type="slidenum">
              <a:rPr lang="en-GB" smtClean="0"/>
              <a:t>‹#›</a:t>
            </a:fld>
            <a:endParaRPr lang="en-GB"/>
          </a:p>
        </p:txBody>
      </p:sp>
      <p:pic>
        <p:nvPicPr>
          <p:cNvPr id="10" name="Picture 9" descr="A hand holding a cell phone&#10;&#10;Description automatically generated" hidden="1">
            <a:extLst>
              <a:ext uri="{FF2B5EF4-FFF2-40B4-BE49-F238E27FC236}">
                <a16:creationId xmlns:a16="http://schemas.microsoft.com/office/drawing/2014/main" id="{A9329353-FA1C-A390-BF5E-6CC198BE6B5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263760" y="0"/>
            <a:ext cx="5928239" cy="6858000"/>
          </a:xfrm>
          <a:prstGeom prst="rect">
            <a:avLst/>
          </a:prstGeom>
        </p:spPr>
      </p:pic>
      <p:sp>
        <p:nvSpPr>
          <p:cNvPr id="2" name="Subtitle 2">
            <a:extLst>
              <a:ext uri="{FF2B5EF4-FFF2-40B4-BE49-F238E27FC236}">
                <a16:creationId xmlns:a16="http://schemas.microsoft.com/office/drawing/2014/main" id="{FD5988C8-3943-3EC8-531A-8EC9C4E38306}"/>
              </a:ext>
            </a:extLst>
          </p:cNvPr>
          <p:cNvSpPr>
            <a:spLocks noGrp="1"/>
          </p:cNvSpPr>
          <p:nvPr>
            <p:ph type="subTitle" idx="1"/>
          </p:nvPr>
        </p:nvSpPr>
        <p:spPr>
          <a:xfrm>
            <a:off x="579180" y="2989263"/>
            <a:ext cx="6062252" cy="112092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pic>
        <p:nvPicPr>
          <p:cNvPr id="4" name="Picture 3" descr="A screen shot of a phone&#10;&#10;Description automatically generated">
            <a:extLst>
              <a:ext uri="{FF2B5EF4-FFF2-40B4-BE49-F238E27FC236}">
                <a16:creationId xmlns:a16="http://schemas.microsoft.com/office/drawing/2014/main" id="{7D66C1EA-E3E8-833D-17EF-21FF5ED366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24966" y="600660"/>
            <a:ext cx="6656135" cy="5656680"/>
          </a:xfrm>
          <a:prstGeom prst="rect">
            <a:avLst/>
          </a:prstGeom>
        </p:spPr>
      </p:pic>
      <p:pic>
        <p:nvPicPr>
          <p:cNvPr id="5" name="Logo" descr="A blue text on a black background&#10;&#10;Description automatically generated">
            <a:extLst>
              <a:ext uri="{FF2B5EF4-FFF2-40B4-BE49-F238E27FC236}">
                <a16:creationId xmlns:a16="http://schemas.microsoft.com/office/drawing/2014/main" id="{85ABB2E1-639F-3EAD-C408-9CBEF74D674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96162" y="1615737"/>
            <a:ext cx="6884876" cy="785003"/>
          </a:xfrm>
          <a:prstGeom prst="rect">
            <a:avLst/>
          </a:prstGeom>
        </p:spPr>
      </p:pic>
    </p:spTree>
    <p:extLst>
      <p:ext uri="{BB962C8B-B14F-4D97-AF65-F5344CB8AC3E}">
        <p14:creationId xmlns:p14="http://schemas.microsoft.com/office/powerpoint/2010/main" val="2733718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with hero image 2">
    <p:spTree>
      <p:nvGrpSpPr>
        <p:cNvPr id="1" name=""/>
        <p:cNvGrpSpPr/>
        <p:nvPr/>
      </p:nvGrpSpPr>
      <p:grpSpPr>
        <a:xfrm>
          <a:off x="0" y="0"/>
          <a:ext cx="0" cy="0"/>
          <a:chOff x="0" y="0"/>
          <a:chExt cx="0" cy="0"/>
        </a:xfrm>
      </p:grpSpPr>
      <p:sp>
        <p:nvSpPr>
          <p:cNvPr id="6" name="background 2">
            <a:extLst>
              <a:ext uri="{FF2B5EF4-FFF2-40B4-BE49-F238E27FC236}">
                <a16:creationId xmlns:a16="http://schemas.microsoft.com/office/drawing/2014/main" id="{3B4F62A0-02E3-2AE9-E5CF-136DD9F693C2}"/>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2" name="Picture 1">
            <a:extLst>
              <a:ext uri="{FF2B5EF4-FFF2-40B4-BE49-F238E27FC236}">
                <a16:creationId xmlns:a16="http://schemas.microsoft.com/office/drawing/2014/main" id="{7553E2F9-DB3D-EFE4-79E7-AAB0146DBEC0}"/>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5215835" y="0"/>
            <a:ext cx="8070388" cy="6858000"/>
          </a:xfrm>
          <a:prstGeom prst="rect">
            <a:avLst/>
          </a:prstGeom>
        </p:spPr>
      </p:pic>
      <p:sp>
        <p:nvSpPr>
          <p:cNvPr id="10" name="Subtitle 2">
            <a:extLst>
              <a:ext uri="{FF2B5EF4-FFF2-40B4-BE49-F238E27FC236}">
                <a16:creationId xmlns:a16="http://schemas.microsoft.com/office/drawing/2014/main" id="{43C4FCAB-F081-124A-AF44-B7F8D9812DA7}"/>
              </a:ext>
            </a:extLst>
          </p:cNvPr>
          <p:cNvSpPr>
            <a:spLocks noGrp="1"/>
          </p:cNvSpPr>
          <p:nvPr>
            <p:ph type="subTitle" idx="1"/>
          </p:nvPr>
        </p:nvSpPr>
        <p:spPr>
          <a:xfrm>
            <a:off x="469900" y="3657600"/>
            <a:ext cx="4745935" cy="111060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11" name="Title 1">
            <a:extLst>
              <a:ext uri="{FF2B5EF4-FFF2-40B4-BE49-F238E27FC236}">
                <a16:creationId xmlns:a16="http://schemas.microsoft.com/office/drawing/2014/main" id="{06C88D9E-ED1B-386C-7FEB-665908678758}"/>
              </a:ext>
            </a:extLst>
          </p:cNvPr>
          <p:cNvSpPr>
            <a:spLocks noGrp="1"/>
          </p:cNvSpPr>
          <p:nvPr>
            <p:ph type="title" hasCustomPrompt="1"/>
          </p:nvPr>
        </p:nvSpPr>
        <p:spPr>
          <a:xfrm>
            <a:off x="469900" y="2183335"/>
            <a:ext cx="4745935" cy="1463946"/>
          </a:xfrm>
        </p:spPr>
        <p:txBody>
          <a:bodyPr anchor="b">
            <a:normAutofit/>
          </a:bodyPr>
          <a:lstStyle>
            <a:lvl1pPr>
              <a:defRPr sz="4000">
                <a:solidFill>
                  <a:schemeClr val="bg1"/>
                </a:solidFill>
              </a:defRPr>
            </a:lvl1pPr>
          </a:lstStyle>
          <a:p>
            <a:r>
              <a:rPr lang="en-GB"/>
              <a:t>Section Header 2 with image</a:t>
            </a:r>
          </a:p>
        </p:txBody>
      </p:sp>
    </p:spTree>
    <p:extLst>
      <p:ext uri="{BB962C8B-B14F-4D97-AF65-F5344CB8AC3E}">
        <p14:creationId xmlns:p14="http://schemas.microsoft.com/office/powerpoint/2010/main" val="237344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background 2">
            <a:extLst>
              <a:ext uri="{FF2B5EF4-FFF2-40B4-BE49-F238E27FC236}">
                <a16:creationId xmlns:a16="http://schemas.microsoft.com/office/drawing/2014/main" id="{3B4F62A0-02E3-2AE9-E5CF-136DD9F693C2}"/>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 name="Subtitle 2">
            <a:extLst>
              <a:ext uri="{FF2B5EF4-FFF2-40B4-BE49-F238E27FC236}">
                <a16:creationId xmlns:a16="http://schemas.microsoft.com/office/drawing/2014/main" id="{43C4FCAB-F081-124A-AF44-B7F8D9812DA7}"/>
              </a:ext>
            </a:extLst>
          </p:cNvPr>
          <p:cNvSpPr>
            <a:spLocks noGrp="1"/>
          </p:cNvSpPr>
          <p:nvPr>
            <p:ph type="subTitle" idx="1"/>
          </p:nvPr>
        </p:nvSpPr>
        <p:spPr>
          <a:xfrm>
            <a:off x="469900" y="3657600"/>
            <a:ext cx="4745935" cy="111060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11" name="Title 1">
            <a:extLst>
              <a:ext uri="{FF2B5EF4-FFF2-40B4-BE49-F238E27FC236}">
                <a16:creationId xmlns:a16="http://schemas.microsoft.com/office/drawing/2014/main" id="{06C88D9E-ED1B-386C-7FEB-665908678758}"/>
              </a:ext>
            </a:extLst>
          </p:cNvPr>
          <p:cNvSpPr>
            <a:spLocks noGrp="1"/>
          </p:cNvSpPr>
          <p:nvPr>
            <p:ph type="title" hasCustomPrompt="1"/>
          </p:nvPr>
        </p:nvSpPr>
        <p:spPr>
          <a:xfrm>
            <a:off x="469900" y="2183335"/>
            <a:ext cx="4745935" cy="1463946"/>
          </a:xfrm>
        </p:spPr>
        <p:txBody>
          <a:bodyPr anchor="b">
            <a:normAutofit/>
          </a:bodyPr>
          <a:lstStyle>
            <a:lvl1pPr>
              <a:defRPr sz="4000">
                <a:solidFill>
                  <a:schemeClr val="bg1"/>
                </a:solidFill>
              </a:defRPr>
            </a:lvl1pPr>
          </a:lstStyle>
          <a:p>
            <a:r>
              <a:rPr lang="en-GB"/>
              <a:t>Section Header 1</a:t>
            </a:r>
          </a:p>
        </p:txBody>
      </p:sp>
    </p:spTree>
    <p:extLst>
      <p:ext uri="{BB962C8B-B14F-4D97-AF65-F5344CB8AC3E}">
        <p14:creationId xmlns:p14="http://schemas.microsoft.com/office/powerpoint/2010/main" val="1377013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6" name="benefit grid pic" descr="A collage of images of people and text&#10;&#10;Description automatically generated">
            <a:extLst>
              <a:ext uri="{FF2B5EF4-FFF2-40B4-BE49-F238E27FC236}">
                <a16:creationId xmlns:a16="http://schemas.microsoft.com/office/drawing/2014/main" id="{B6471A38-E222-293A-FCC9-7617C5545F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9842"/>
            <a:ext cx="12192000" cy="6818315"/>
          </a:xfrm>
          <a:prstGeom prst="rect">
            <a:avLst/>
          </a:prstGeom>
        </p:spPr>
      </p:pic>
    </p:spTree>
    <p:extLst>
      <p:ext uri="{BB962C8B-B14F-4D97-AF65-F5344CB8AC3E}">
        <p14:creationId xmlns:p14="http://schemas.microsoft.com/office/powerpoint/2010/main" val="1184238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8138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1" y="365125"/>
            <a:ext cx="11449408" cy="1235075"/>
          </a:xfrm>
        </p:spPr>
        <p:txBody>
          <a:bodyPr/>
          <a:lstStyle>
            <a:lvl1pPr>
              <a:defRPr b="1">
                <a:latin typeface="+mn-lt"/>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a:t>Copyright 2021 by Public Partnerships. All rights reserved. </a:t>
            </a:r>
          </a:p>
        </p:txBody>
      </p:sp>
      <p:sp>
        <p:nvSpPr>
          <p:cNvPr id="6" name="Slide Number Placeholder 5"/>
          <p:cNvSpPr>
            <a:spLocks noGrp="1"/>
          </p:cNvSpPr>
          <p:nvPr>
            <p:ph type="sldNum" sz="quarter" idx="12"/>
          </p:nvPr>
        </p:nvSpPr>
        <p:spPr/>
        <p:txBody>
          <a:bodyPr/>
          <a:lstStyle/>
          <a:p>
            <a:fld id="{899FFD16-B25A-457E-9C72-CDC3BAF3ACB3}" type="slidenum">
              <a:rPr lang="en-US" smtClean="0"/>
              <a:t>‹#›</a:t>
            </a:fld>
            <a:endParaRPr lang="en-US"/>
          </a:p>
        </p:txBody>
      </p:sp>
      <p:sp>
        <p:nvSpPr>
          <p:cNvPr id="7" name="Text Placeholder 2">
            <a:extLst>
              <a:ext uri="{FF2B5EF4-FFF2-40B4-BE49-F238E27FC236}">
                <a16:creationId xmlns:a16="http://schemas.microsoft.com/office/drawing/2014/main" id="{D71A8334-2327-4568-AEAD-364E8F9B8407}"/>
              </a:ext>
            </a:extLst>
          </p:cNvPr>
          <p:cNvSpPr>
            <a:spLocks noGrp="1"/>
          </p:cNvSpPr>
          <p:nvPr>
            <p:ph idx="1"/>
          </p:nvPr>
        </p:nvSpPr>
        <p:spPr>
          <a:xfrm>
            <a:off x="457199" y="1600200"/>
            <a:ext cx="11335109" cy="4347839"/>
          </a:xfrm>
          <a:prstGeom prst="rect">
            <a:avLst/>
          </a:prstGeom>
        </p:spPr>
        <p:txBody>
          <a:bodyPr vert="horz" lIns="91440" tIns="45720" rIns="91440" bIns="45720" rtlCol="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8761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B8EB8-DB5F-F91B-8498-3BB6A69D251F}"/>
              </a:ext>
            </a:extLst>
          </p:cNvPr>
          <p:cNvSpPr>
            <a:spLocks noGrp="1"/>
          </p:cNvSpPr>
          <p:nvPr>
            <p:ph type="title"/>
          </p:nvPr>
        </p:nvSpPr>
        <p:spPr>
          <a:xfrm>
            <a:off x="750086" y="-311687"/>
            <a:ext cx="6577028" cy="920422"/>
          </a:xfrm>
          <a:gradFill>
            <a:gsLst>
              <a:gs pos="75000">
                <a:schemeClr val="accent1"/>
              </a:gs>
              <a:gs pos="100000">
                <a:schemeClr val="accent2"/>
              </a:gs>
            </a:gsLst>
            <a:lin ang="0" scaled="0"/>
          </a:gradFill>
          <a:ln>
            <a:noFill/>
          </a:ln>
        </p:spPr>
        <p:txBody>
          <a:bodyPr anchor="b">
            <a:normAutofit/>
          </a:bodyPr>
          <a:lstStyle>
            <a:lvl1pPr>
              <a:defRPr lang="en-GB" sz="2400">
                <a:solidFill>
                  <a:schemeClr val="bg1"/>
                </a:solidFill>
              </a:defRPr>
            </a:lvl1pPr>
          </a:lstStyle>
          <a:p>
            <a:endParaRPr lang="en-GB"/>
          </a:p>
        </p:txBody>
      </p:sp>
      <p:sp>
        <p:nvSpPr>
          <p:cNvPr id="4" name="Text Placeholder 3">
            <a:extLst>
              <a:ext uri="{FF2B5EF4-FFF2-40B4-BE49-F238E27FC236}">
                <a16:creationId xmlns:a16="http://schemas.microsoft.com/office/drawing/2014/main" id="{BABA5BDF-B4F7-25D1-9E89-4AE7BA276939}"/>
              </a:ext>
            </a:extLst>
          </p:cNvPr>
          <p:cNvSpPr>
            <a:spLocks noGrp="1"/>
          </p:cNvSpPr>
          <p:nvPr>
            <p:ph type="body" sz="quarter" idx="10" hasCustomPrompt="1"/>
          </p:nvPr>
        </p:nvSpPr>
        <p:spPr>
          <a:xfrm>
            <a:off x="8024993" y="18913"/>
            <a:ext cx="4167007" cy="589821"/>
          </a:xfrm>
        </p:spPr>
        <p:txBody>
          <a:bodyPr anchor="b">
            <a:normAutofit/>
          </a:bodyPr>
          <a:lstStyle>
            <a:lvl1pPr marL="0" indent="0">
              <a:buNone/>
              <a:defRPr sz="2400"/>
            </a:lvl1pPr>
          </a:lstStyle>
          <a:p>
            <a:pPr lvl="0"/>
            <a:r>
              <a:rPr lang="en-GB" sz="2400" b="0">
                <a:latin typeface="Open Sans" panose="020B0606030504020204" pitchFamily="34" charset="0"/>
                <a:ea typeface="Open Sans" panose="020B0606030504020204" pitchFamily="34" charset="0"/>
                <a:cs typeface="Open Sans" panose="020B0606030504020204" pitchFamily="34" charset="0"/>
              </a:rPr>
              <a:t>Subtitle</a:t>
            </a:r>
            <a:endParaRPr lang="en-GB"/>
          </a:p>
        </p:txBody>
      </p:sp>
    </p:spTree>
    <p:extLst>
      <p:ext uri="{BB962C8B-B14F-4D97-AF65-F5344CB8AC3E}">
        <p14:creationId xmlns:p14="http://schemas.microsoft.com/office/powerpoint/2010/main" val="326580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image">
    <p:bg>
      <p:bgRef idx="1001">
        <a:schemeClr val="bg1"/>
      </p:bgRef>
    </p:bg>
    <p:spTree>
      <p:nvGrpSpPr>
        <p:cNvPr id="1" name=""/>
        <p:cNvGrpSpPr/>
        <p:nvPr/>
      </p:nvGrpSpPr>
      <p:grpSpPr>
        <a:xfrm>
          <a:off x="0" y="0"/>
          <a:ext cx="0" cy="0"/>
          <a:chOff x="0" y="0"/>
          <a:chExt cx="0" cy="0"/>
        </a:xfrm>
      </p:grpSpPr>
      <p:pic>
        <p:nvPicPr>
          <p:cNvPr id="1026" name="Line 2">
            <a:extLst>
              <a:ext uri="{FF2B5EF4-FFF2-40B4-BE49-F238E27FC236}">
                <a16:creationId xmlns:a16="http://schemas.microsoft.com/office/drawing/2014/main" id="{A1CB2465-2C7B-A403-4972-D7E06AAF056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803477" y="839972"/>
            <a:ext cx="12673084" cy="701381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0BBE1C59-4A5E-0235-E4F9-28827EB66EE8}"/>
              </a:ext>
            </a:extLst>
          </p:cNvPr>
          <p:cNvSpPr>
            <a:spLocks noGrp="1"/>
          </p:cNvSpPr>
          <p:nvPr>
            <p:ph type="body" idx="1" hasCustomPrompt="1"/>
          </p:nvPr>
        </p:nvSpPr>
        <p:spPr>
          <a:xfrm>
            <a:off x="831850" y="1880558"/>
            <a:ext cx="6688066" cy="2857335"/>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content</a:t>
            </a:r>
          </a:p>
        </p:txBody>
      </p:sp>
      <p:sp>
        <p:nvSpPr>
          <p:cNvPr id="7" name="Content Placeholder 2">
            <a:extLst>
              <a:ext uri="{FF2B5EF4-FFF2-40B4-BE49-F238E27FC236}">
                <a16:creationId xmlns:a16="http://schemas.microsoft.com/office/drawing/2014/main" id="{59A6DBD9-DBC3-CC6E-7820-65089C8977CD}"/>
              </a:ext>
            </a:extLst>
          </p:cNvPr>
          <p:cNvSpPr>
            <a:spLocks noGrp="1"/>
          </p:cNvSpPr>
          <p:nvPr>
            <p:ph idx="13"/>
          </p:nvPr>
        </p:nvSpPr>
        <p:spPr>
          <a:xfrm>
            <a:off x="7806519" y="1343025"/>
            <a:ext cx="3923731" cy="4833938"/>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GB"/>
          </a:p>
        </p:txBody>
      </p:sp>
      <p:sp>
        <p:nvSpPr>
          <p:cNvPr id="2" name="Title 1">
            <a:extLst>
              <a:ext uri="{FF2B5EF4-FFF2-40B4-BE49-F238E27FC236}">
                <a16:creationId xmlns:a16="http://schemas.microsoft.com/office/drawing/2014/main" id="{426DDDEE-B1C6-602A-19CD-FE4DD7C37D35}"/>
              </a:ext>
            </a:extLst>
          </p:cNvPr>
          <p:cNvSpPr>
            <a:spLocks noGrp="1"/>
          </p:cNvSpPr>
          <p:nvPr>
            <p:ph type="title"/>
          </p:nvPr>
        </p:nvSpPr>
        <p:spPr>
          <a:xfrm>
            <a:off x="750086" y="-311687"/>
            <a:ext cx="6577028" cy="920422"/>
          </a:xfrm>
          <a:gradFill>
            <a:gsLst>
              <a:gs pos="75000">
                <a:schemeClr val="accent1"/>
              </a:gs>
              <a:gs pos="100000">
                <a:schemeClr val="accent2"/>
              </a:gs>
            </a:gsLst>
            <a:lin ang="0" scaled="0"/>
          </a:gradFill>
          <a:ln>
            <a:noFill/>
          </a:ln>
        </p:spPr>
        <p:txBody>
          <a:bodyPr anchor="b">
            <a:normAutofit/>
          </a:bodyPr>
          <a:lstStyle>
            <a:lvl1pPr>
              <a:defRPr lang="en-GB" sz="2400">
                <a:solidFill>
                  <a:schemeClr val="bg1"/>
                </a:solidFill>
              </a:defRPr>
            </a:lvl1pPr>
          </a:lstStyle>
          <a:p>
            <a:endParaRPr lang="en-GB"/>
          </a:p>
        </p:txBody>
      </p:sp>
      <p:sp>
        <p:nvSpPr>
          <p:cNvPr id="4" name="Text Placeholder 3">
            <a:extLst>
              <a:ext uri="{FF2B5EF4-FFF2-40B4-BE49-F238E27FC236}">
                <a16:creationId xmlns:a16="http://schemas.microsoft.com/office/drawing/2014/main" id="{0A24490A-DCDF-7836-98F4-5D0B0811DFC0}"/>
              </a:ext>
            </a:extLst>
          </p:cNvPr>
          <p:cNvSpPr>
            <a:spLocks noGrp="1"/>
          </p:cNvSpPr>
          <p:nvPr>
            <p:ph type="body" sz="quarter" idx="10" hasCustomPrompt="1"/>
          </p:nvPr>
        </p:nvSpPr>
        <p:spPr>
          <a:xfrm>
            <a:off x="8024993" y="18913"/>
            <a:ext cx="4167007" cy="589821"/>
          </a:xfrm>
        </p:spPr>
        <p:txBody>
          <a:bodyPr anchor="b">
            <a:normAutofit/>
          </a:bodyPr>
          <a:lstStyle>
            <a:lvl1pPr marL="0" indent="0">
              <a:buNone/>
              <a:defRPr sz="2400"/>
            </a:lvl1pPr>
          </a:lstStyle>
          <a:p>
            <a:pPr lvl="0"/>
            <a:r>
              <a:rPr lang="en-GB" sz="2400" b="0">
                <a:latin typeface="Open Sans" panose="020B0606030504020204" pitchFamily="34" charset="0"/>
                <a:ea typeface="Open Sans" panose="020B0606030504020204" pitchFamily="34" charset="0"/>
                <a:cs typeface="Open Sans" panose="020B0606030504020204" pitchFamily="34" charset="0"/>
              </a:rPr>
              <a:t>Subtitle</a:t>
            </a:r>
            <a:endParaRPr lang="en-GB"/>
          </a:p>
        </p:txBody>
      </p:sp>
    </p:spTree>
    <p:extLst>
      <p:ext uri="{BB962C8B-B14F-4D97-AF65-F5344CB8AC3E}">
        <p14:creationId xmlns:p14="http://schemas.microsoft.com/office/powerpoint/2010/main" val="109852903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oint benefits">
    <p:bg>
      <p:bgPr>
        <a:gradFill>
          <a:gsLst>
            <a:gs pos="0">
              <a:srgbClr val="F6F6FF">
                <a:alpha val="50000"/>
              </a:srgbClr>
            </a:gs>
            <a:gs pos="100000">
              <a:srgbClr val="F4F4FB"/>
            </a:gs>
          </a:gsLst>
          <a:lin ang="0" scaled="0"/>
        </a:gra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F4619FBA-1989-8D7A-7DCF-59A53787FFF5}"/>
              </a:ext>
            </a:extLst>
          </p:cNvPr>
          <p:cNvSpPr>
            <a:spLocks noGrp="1"/>
          </p:cNvSpPr>
          <p:nvPr>
            <p:ph idx="1" hasCustomPrompt="1"/>
          </p:nvPr>
        </p:nvSpPr>
        <p:spPr>
          <a:xfrm>
            <a:off x="5495924" y="1601029"/>
            <a:ext cx="5997575" cy="1231899"/>
          </a:xfrm>
        </p:spPr>
        <p:txBody>
          <a:bodyPr>
            <a:normAutofit/>
          </a:bodyPr>
          <a:lstStyle>
            <a:lvl1pPr marL="0" indent="0" algn="l">
              <a:buNone/>
              <a:defRPr sz="3600" b="1">
                <a:latin typeface="Poppins" panose="00000500000000000000" pitchFamily="2" charset="0"/>
                <a:cs typeface="Poppins" panose="00000500000000000000" pitchFamily="2" charset="0"/>
              </a:defRPr>
            </a:lvl1pPr>
          </a:lstStyle>
          <a:p>
            <a:pPr rtl="0"/>
            <a:r>
              <a:rPr lang="en-GB"/>
              <a:t>Benefit 1</a:t>
            </a:r>
          </a:p>
        </p:txBody>
      </p:sp>
      <p:sp>
        <p:nvSpPr>
          <p:cNvPr id="21" name="Content Placeholder 2">
            <a:extLst>
              <a:ext uri="{FF2B5EF4-FFF2-40B4-BE49-F238E27FC236}">
                <a16:creationId xmlns:a16="http://schemas.microsoft.com/office/drawing/2014/main" id="{F191528D-EBE2-B73D-0E7E-B9173CC816A3}"/>
              </a:ext>
            </a:extLst>
          </p:cNvPr>
          <p:cNvSpPr>
            <a:spLocks noGrp="1"/>
          </p:cNvSpPr>
          <p:nvPr>
            <p:ph idx="13" hasCustomPrompt="1"/>
          </p:nvPr>
        </p:nvSpPr>
        <p:spPr>
          <a:xfrm>
            <a:off x="5495924" y="2883728"/>
            <a:ext cx="5997575" cy="1231899"/>
          </a:xfrm>
        </p:spPr>
        <p:txBody>
          <a:bodyPr>
            <a:normAutofit/>
          </a:bodyPr>
          <a:lstStyle>
            <a:lvl1pPr marL="0" indent="0" algn="l">
              <a:buNone/>
              <a:defRPr sz="3600" b="1">
                <a:latin typeface="Poppins" panose="00000500000000000000" pitchFamily="2" charset="0"/>
                <a:cs typeface="Poppins" panose="00000500000000000000" pitchFamily="2" charset="0"/>
              </a:defRPr>
            </a:lvl1pPr>
          </a:lstStyle>
          <a:p>
            <a:pPr rtl="0"/>
            <a:r>
              <a:rPr lang="en-GB"/>
              <a:t>Benefit 2</a:t>
            </a:r>
          </a:p>
        </p:txBody>
      </p:sp>
      <p:sp>
        <p:nvSpPr>
          <p:cNvPr id="23" name="Content Placeholder 2">
            <a:extLst>
              <a:ext uri="{FF2B5EF4-FFF2-40B4-BE49-F238E27FC236}">
                <a16:creationId xmlns:a16="http://schemas.microsoft.com/office/drawing/2014/main" id="{D30D1962-1681-5E1F-2C60-CBEEBC5EAB49}"/>
              </a:ext>
            </a:extLst>
          </p:cNvPr>
          <p:cNvSpPr>
            <a:spLocks noGrp="1"/>
          </p:cNvSpPr>
          <p:nvPr>
            <p:ph idx="14" hasCustomPrompt="1"/>
          </p:nvPr>
        </p:nvSpPr>
        <p:spPr>
          <a:xfrm>
            <a:off x="5495924" y="4168660"/>
            <a:ext cx="5997575" cy="1231899"/>
          </a:xfrm>
        </p:spPr>
        <p:txBody>
          <a:bodyPr>
            <a:normAutofit/>
          </a:bodyPr>
          <a:lstStyle>
            <a:lvl1pPr marL="0" indent="0" algn="l">
              <a:buNone/>
              <a:defRPr sz="3600" b="1">
                <a:latin typeface="Poppins" panose="00000500000000000000" pitchFamily="2" charset="0"/>
                <a:cs typeface="Poppins" panose="00000500000000000000" pitchFamily="2" charset="0"/>
              </a:defRPr>
            </a:lvl1pPr>
          </a:lstStyle>
          <a:p>
            <a:pPr rtl="0"/>
            <a:r>
              <a:rPr lang="en-GB"/>
              <a:t>Benefit 3</a:t>
            </a:r>
          </a:p>
        </p:txBody>
      </p:sp>
      <p:pic>
        <p:nvPicPr>
          <p:cNvPr id="7" name="Phone">
            <a:extLst>
              <a:ext uri="{FF2B5EF4-FFF2-40B4-BE49-F238E27FC236}">
                <a16:creationId xmlns:a16="http://schemas.microsoft.com/office/drawing/2014/main" id="{8ED73D36-B8C9-462D-CD2A-B25E309638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934" y="342900"/>
            <a:ext cx="5867933" cy="6515100"/>
          </a:xfrm>
          <a:prstGeom prst="rect">
            <a:avLst/>
          </a:prstGeom>
        </p:spPr>
      </p:pic>
      <p:pic>
        <p:nvPicPr>
          <p:cNvPr id="8" name="Green tick" descr="A green circle with a white tick in it&#10;&#10;Description automatically generated">
            <a:extLst>
              <a:ext uri="{FF2B5EF4-FFF2-40B4-BE49-F238E27FC236}">
                <a16:creationId xmlns:a16="http://schemas.microsoft.com/office/drawing/2014/main" id="{448493C4-5958-62D8-586D-13FBBC29C15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762499" y="1601029"/>
            <a:ext cx="606425" cy="600042"/>
          </a:xfrm>
          <a:prstGeom prst="rect">
            <a:avLst/>
          </a:prstGeom>
        </p:spPr>
      </p:pic>
      <p:pic>
        <p:nvPicPr>
          <p:cNvPr id="9" name="Green tick" descr="A green circle with a white tick in it&#10;&#10;Description automatically generated">
            <a:extLst>
              <a:ext uri="{FF2B5EF4-FFF2-40B4-BE49-F238E27FC236}">
                <a16:creationId xmlns:a16="http://schemas.microsoft.com/office/drawing/2014/main" id="{13F8B1E4-72E2-8216-7DC8-C178554EA68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762499" y="2883728"/>
            <a:ext cx="606425" cy="600042"/>
          </a:xfrm>
          <a:prstGeom prst="rect">
            <a:avLst/>
          </a:prstGeom>
        </p:spPr>
      </p:pic>
      <p:pic>
        <p:nvPicPr>
          <p:cNvPr id="10" name="Green tick" descr="A green circle with a white tick in it&#10;&#10;Description automatically generated">
            <a:extLst>
              <a:ext uri="{FF2B5EF4-FFF2-40B4-BE49-F238E27FC236}">
                <a16:creationId xmlns:a16="http://schemas.microsoft.com/office/drawing/2014/main" id="{0459BB5F-15AC-2971-1C0E-4A0F06D118E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762499" y="4166427"/>
            <a:ext cx="606425" cy="600042"/>
          </a:xfrm>
          <a:prstGeom prst="rect">
            <a:avLst/>
          </a:prstGeom>
        </p:spPr>
      </p:pic>
    </p:spTree>
    <p:extLst>
      <p:ext uri="{BB962C8B-B14F-4D97-AF65-F5344CB8AC3E}">
        <p14:creationId xmlns:p14="http://schemas.microsoft.com/office/powerpoint/2010/main" val="44500207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7B57ED-E76D-01FA-1C8D-DBDD65DF7CBA}"/>
              </a:ext>
            </a:extLst>
          </p:cNvPr>
          <p:cNvSpPr>
            <a:spLocks noGrp="1"/>
          </p:cNvSpPr>
          <p:nvPr>
            <p:ph sz="half" idx="1" hasCustomPrompt="1"/>
          </p:nvPr>
        </p:nvSpPr>
        <p:spPr>
          <a:xfrm>
            <a:off x="838200" y="1826817"/>
            <a:ext cx="5181600" cy="574675"/>
          </a:xfrm>
        </p:spPr>
        <p:txBody>
          <a:bodyPr/>
          <a:lstStyle>
            <a:lvl1pPr marL="0" indent="0">
              <a:buNone/>
              <a:defRPr sz="2400" b="1">
                <a:solidFill>
                  <a:schemeClr val="accent1"/>
                </a:solidFill>
              </a:defRPr>
            </a:lvl1pPr>
            <a:lvl2pPr marL="457200" indent="0">
              <a:buFont typeface="Arial" panose="020B0604020202020204" pitchFamily="34" charset="0"/>
              <a:buNone/>
              <a:defRPr/>
            </a:lvl2pPr>
            <a:lvl5pPr marL="1828800" indent="0">
              <a:buNone/>
              <a:defRPr/>
            </a:lvl5pPr>
          </a:lstStyle>
          <a:p>
            <a:pPr lvl="0"/>
            <a:r>
              <a:rPr lang="en-GB"/>
              <a:t>Subtitle</a:t>
            </a:r>
          </a:p>
        </p:txBody>
      </p:sp>
      <p:sp>
        <p:nvSpPr>
          <p:cNvPr id="8" name="Content Placeholder 2">
            <a:extLst>
              <a:ext uri="{FF2B5EF4-FFF2-40B4-BE49-F238E27FC236}">
                <a16:creationId xmlns:a16="http://schemas.microsoft.com/office/drawing/2014/main" id="{3BAB0271-53AD-B10F-691D-799D4F24AAEC}"/>
              </a:ext>
            </a:extLst>
          </p:cNvPr>
          <p:cNvSpPr>
            <a:spLocks noGrp="1"/>
          </p:cNvSpPr>
          <p:nvPr>
            <p:ph idx="16" hasCustomPrompt="1"/>
          </p:nvPr>
        </p:nvSpPr>
        <p:spPr>
          <a:xfrm>
            <a:off x="838200" y="2536428"/>
            <a:ext cx="5181600" cy="2646373"/>
          </a:xfrm>
        </p:spPr>
        <p:txBody>
          <a:bodyPr/>
          <a:lstStyle>
            <a:lvl1pPr marL="0" indent="0">
              <a:buNone/>
              <a:defRPr sz="1800"/>
            </a:lvl1pPr>
          </a:lstStyle>
          <a:p>
            <a:pPr rtl="0"/>
            <a:r>
              <a:rPr lang="en-GB"/>
              <a:t>With PowerPoint, you can create presentations and share your work with others, wherever they are. Type the text you want here to get started.</a:t>
            </a:r>
          </a:p>
        </p:txBody>
      </p:sp>
      <p:sp>
        <p:nvSpPr>
          <p:cNvPr id="9" name="Content Placeholder 2">
            <a:extLst>
              <a:ext uri="{FF2B5EF4-FFF2-40B4-BE49-F238E27FC236}">
                <a16:creationId xmlns:a16="http://schemas.microsoft.com/office/drawing/2014/main" id="{00F42656-5ACB-A723-E887-0B8282BBC5C9}"/>
              </a:ext>
            </a:extLst>
          </p:cNvPr>
          <p:cNvSpPr>
            <a:spLocks noGrp="1"/>
          </p:cNvSpPr>
          <p:nvPr>
            <p:ph sz="half" idx="17" hasCustomPrompt="1"/>
          </p:nvPr>
        </p:nvSpPr>
        <p:spPr>
          <a:xfrm>
            <a:off x="6184900" y="1817594"/>
            <a:ext cx="5181600" cy="574675"/>
          </a:xfrm>
        </p:spPr>
        <p:txBody>
          <a:bodyPr/>
          <a:lstStyle>
            <a:lvl1pPr marL="0" indent="0">
              <a:buNone/>
              <a:defRPr sz="2400" b="1">
                <a:solidFill>
                  <a:schemeClr val="accent2"/>
                </a:solidFill>
              </a:defRPr>
            </a:lvl1pPr>
            <a:lvl2pPr marL="457200" indent="0">
              <a:buFont typeface="Arial" panose="020B0604020202020204" pitchFamily="34" charset="0"/>
              <a:buNone/>
              <a:defRPr/>
            </a:lvl2pPr>
            <a:lvl5pPr marL="1828800" indent="0">
              <a:buNone/>
              <a:defRPr/>
            </a:lvl5pPr>
          </a:lstStyle>
          <a:p>
            <a:pPr lvl="0"/>
            <a:r>
              <a:rPr lang="en-GB"/>
              <a:t>Subtitle</a:t>
            </a:r>
          </a:p>
        </p:txBody>
      </p:sp>
      <p:sp>
        <p:nvSpPr>
          <p:cNvPr id="10" name="Content Placeholder 2">
            <a:extLst>
              <a:ext uri="{FF2B5EF4-FFF2-40B4-BE49-F238E27FC236}">
                <a16:creationId xmlns:a16="http://schemas.microsoft.com/office/drawing/2014/main" id="{E0EA1917-FA68-B27B-03CB-876522064AE8}"/>
              </a:ext>
            </a:extLst>
          </p:cNvPr>
          <p:cNvSpPr>
            <a:spLocks noGrp="1"/>
          </p:cNvSpPr>
          <p:nvPr>
            <p:ph idx="18" hasCustomPrompt="1"/>
          </p:nvPr>
        </p:nvSpPr>
        <p:spPr>
          <a:xfrm>
            <a:off x="6184900" y="2527205"/>
            <a:ext cx="5181600" cy="2646373"/>
          </a:xfrm>
        </p:spPr>
        <p:txBody>
          <a:bodyPr/>
          <a:lstStyle>
            <a:lvl1pPr marL="0" indent="0">
              <a:buNone/>
              <a:defRPr sz="1800"/>
            </a:lvl1pPr>
          </a:lstStyle>
          <a:p>
            <a:pPr rtl="0"/>
            <a:r>
              <a:rPr lang="en-GB"/>
              <a:t>With PowerPoint, you can create presentations and share your work with others, wherever they are. Type the text you want here to get started.</a:t>
            </a:r>
          </a:p>
        </p:txBody>
      </p:sp>
      <p:sp>
        <p:nvSpPr>
          <p:cNvPr id="2" name="Title 1">
            <a:extLst>
              <a:ext uri="{FF2B5EF4-FFF2-40B4-BE49-F238E27FC236}">
                <a16:creationId xmlns:a16="http://schemas.microsoft.com/office/drawing/2014/main" id="{CC046FD2-86A6-3B2D-7F6A-D3E654CB3E5A}"/>
              </a:ext>
            </a:extLst>
          </p:cNvPr>
          <p:cNvSpPr>
            <a:spLocks noGrp="1"/>
          </p:cNvSpPr>
          <p:nvPr>
            <p:ph type="title"/>
          </p:nvPr>
        </p:nvSpPr>
        <p:spPr>
          <a:xfrm>
            <a:off x="750086" y="-311687"/>
            <a:ext cx="6577028" cy="920422"/>
          </a:xfrm>
          <a:gradFill>
            <a:gsLst>
              <a:gs pos="75000">
                <a:schemeClr val="accent1"/>
              </a:gs>
              <a:gs pos="100000">
                <a:schemeClr val="accent2"/>
              </a:gs>
            </a:gsLst>
            <a:lin ang="0" scaled="0"/>
          </a:gradFill>
          <a:ln>
            <a:noFill/>
          </a:ln>
        </p:spPr>
        <p:txBody>
          <a:bodyPr anchor="b">
            <a:normAutofit/>
          </a:bodyPr>
          <a:lstStyle>
            <a:lvl1pPr>
              <a:defRPr lang="en-GB" sz="2400">
                <a:solidFill>
                  <a:schemeClr val="bg1"/>
                </a:solidFill>
              </a:defRPr>
            </a:lvl1pPr>
          </a:lstStyle>
          <a:p>
            <a:endParaRPr lang="en-GB"/>
          </a:p>
        </p:txBody>
      </p:sp>
      <p:pic>
        <p:nvPicPr>
          <p:cNvPr id="14" name="Line">
            <a:extLst>
              <a:ext uri="{FF2B5EF4-FFF2-40B4-BE49-F238E27FC236}">
                <a16:creationId xmlns:a16="http://schemas.microsoft.com/office/drawing/2014/main" id="{9B3A4410-BC6C-779E-7D80-8F65CD8EC0F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380710" flipH="1">
            <a:off x="-5605885" y="128644"/>
            <a:ext cx="12191999" cy="7243574"/>
          </a:xfrm>
          <a:prstGeom prst="rect">
            <a:avLst/>
          </a:prstGeom>
        </p:spPr>
      </p:pic>
      <p:sp>
        <p:nvSpPr>
          <p:cNvPr id="4" name="Text Placeholder 3">
            <a:extLst>
              <a:ext uri="{FF2B5EF4-FFF2-40B4-BE49-F238E27FC236}">
                <a16:creationId xmlns:a16="http://schemas.microsoft.com/office/drawing/2014/main" id="{49A839AE-2928-FA4E-7B7A-5C5FF036A50C}"/>
              </a:ext>
            </a:extLst>
          </p:cNvPr>
          <p:cNvSpPr>
            <a:spLocks noGrp="1"/>
          </p:cNvSpPr>
          <p:nvPr>
            <p:ph type="body" sz="quarter" idx="10" hasCustomPrompt="1"/>
          </p:nvPr>
        </p:nvSpPr>
        <p:spPr>
          <a:xfrm>
            <a:off x="8024993" y="18913"/>
            <a:ext cx="4167007" cy="589821"/>
          </a:xfrm>
        </p:spPr>
        <p:txBody>
          <a:bodyPr anchor="b">
            <a:normAutofit/>
          </a:bodyPr>
          <a:lstStyle>
            <a:lvl1pPr marL="0" indent="0">
              <a:buNone/>
              <a:defRPr sz="2400"/>
            </a:lvl1pPr>
          </a:lstStyle>
          <a:p>
            <a:pPr lvl="0"/>
            <a:r>
              <a:rPr lang="en-GB" sz="2400" b="0">
                <a:latin typeface="Open Sans" panose="020B0606030504020204" pitchFamily="34" charset="0"/>
                <a:ea typeface="Open Sans" panose="020B0606030504020204" pitchFamily="34" charset="0"/>
                <a:cs typeface="Open Sans" panose="020B0606030504020204" pitchFamily="34" charset="0"/>
              </a:rPr>
              <a:t>Subtitle</a:t>
            </a:r>
            <a:endParaRPr lang="en-GB"/>
          </a:p>
        </p:txBody>
      </p:sp>
    </p:spTree>
    <p:extLst>
      <p:ext uri="{BB962C8B-B14F-4D97-AF65-F5344CB8AC3E}">
        <p14:creationId xmlns:p14="http://schemas.microsoft.com/office/powerpoint/2010/main" val="3417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pic>
        <p:nvPicPr>
          <p:cNvPr id="15" name="Line">
            <a:extLst>
              <a:ext uri="{FF2B5EF4-FFF2-40B4-BE49-F238E27FC236}">
                <a16:creationId xmlns:a16="http://schemas.microsoft.com/office/drawing/2014/main" id="{B227241E-E35D-D466-D648-A03F276BD25A}"/>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rot="380710" flipH="1">
            <a:off x="-1424303" y="4252517"/>
            <a:ext cx="15410376" cy="9155693"/>
          </a:xfrm>
          <a:prstGeom prst="rect">
            <a:avLst/>
          </a:prstGeom>
        </p:spPr>
      </p:pic>
      <p:sp>
        <p:nvSpPr>
          <p:cNvPr id="3" name="Content Placeholder 2">
            <a:extLst>
              <a:ext uri="{FF2B5EF4-FFF2-40B4-BE49-F238E27FC236}">
                <a16:creationId xmlns:a16="http://schemas.microsoft.com/office/drawing/2014/main" id="{887B57ED-E76D-01FA-1C8D-DBDD65DF7CBA}"/>
              </a:ext>
            </a:extLst>
          </p:cNvPr>
          <p:cNvSpPr>
            <a:spLocks noGrp="1"/>
          </p:cNvSpPr>
          <p:nvPr>
            <p:ph sz="half" idx="1" hasCustomPrompt="1"/>
          </p:nvPr>
        </p:nvSpPr>
        <p:spPr>
          <a:xfrm>
            <a:off x="838200" y="1825625"/>
            <a:ext cx="3397370" cy="574675"/>
          </a:xfrm>
        </p:spPr>
        <p:txBody>
          <a:bodyPr/>
          <a:lstStyle>
            <a:lvl1pPr marL="0" indent="0">
              <a:buNone/>
              <a:defRPr sz="2400" b="1">
                <a:solidFill>
                  <a:schemeClr val="accent1"/>
                </a:solidFill>
              </a:defRPr>
            </a:lvl1pPr>
            <a:lvl2pPr marL="457200" indent="0">
              <a:buFont typeface="Arial" panose="020B0604020202020204" pitchFamily="34" charset="0"/>
              <a:buNone/>
              <a:defRPr/>
            </a:lvl2pPr>
            <a:lvl5pPr marL="1828800" indent="0">
              <a:buNone/>
              <a:defRPr/>
            </a:lvl5pPr>
          </a:lstStyle>
          <a:p>
            <a:pPr lvl="0"/>
            <a:r>
              <a:rPr lang="en-GB"/>
              <a:t>Subtitle</a:t>
            </a:r>
          </a:p>
        </p:txBody>
      </p:sp>
      <p:sp>
        <p:nvSpPr>
          <p:cNvPr id="8" name="Content Placeholder 2">
            <a:extLst>
              <a:ext uri="{FF2B5EF4-FFF2-40B4-BE49-F238E27FC236}">
                <a16:creationId xmlns:a16="http://schemas.microsoft.com/office/drawing/2014/main" id="{3BAB0271-53AD-B10F-691D-799D4F24AAEC}"/>
              </a:ext>
            </a:extLst>
          </p:cNvPr>
          <p:cNvSpPr>
            <a:spLocks noGrp="1"/>
          </p:cNvSpPr>
          <p:nvPr>
            <p:ph idx="16" hasCustomPrompt="1"/>
          </p:nvPr>
        </p:nvSpPr>
        <p:spPr>
          <a:xfrm>
            <a:off x="838200" y="2535237"/>
            <a:ext cx="3397370" cy="3057224"/>
          </a:xfrm>
        </p:spPr>
        <p:txBody>
          <a:bodyPr/>
          <a:lstStyle>
            <a:lvl1pPr marL="0" indent="0">
              <a:buNone/>
              <a:defRPr sz="1800"/>
            </a:lvl1pPr>
          </a:lstStyle>
          <a:p>
            <a:pPr rtl="0"/>
            <a:r>
              <a:rPr lang="en-GB"/>
              <a:t>With PowerPoint, you can create presentations and share your work with others, wherever they are. Type the text you want here to get started.</a:t>
            </a:r>
          </a:p>
        </p:txBody>
      </p:sp>
      <p:sp>
        <p:nvSpPr>
          <p:cNvPr id="4" name="Content Placeholder 2">
            <a:extLst>
              <a:ext uri="{FF2B5EF4-FFF2-40B4-BE49-F238E27FC236}">
                <a16:creationId xmlns:a16="http://schemas.microsoft.com/office/drawing/2014/main" id="{7B706696-79E7-DE1C-5550-3882F00E531D}"/>
              </a:ext>
            </a:extLst>
          </p:cNvPr>
          <p:cNvSpPr>
            <a:spLocks noGrp="1"/>
          </p:cNvSpPr>
          <p:nvPr>
            <p:ph sz="half" idx="17" hasCustomPrompt="1"/>
          </p:nvPr>
        </p:nvSpPr>
        <p:spPr>
          <a:xfrm>
            <a:off x="4397315" y="1825625"/>
            <a:ext cx="3397370" cy="574675"/>
          </a:xfrm>
        </p:spPr>
        <p:txBody>
          <a:bodyPr/>
          <a:lstStyle>
            <a:lvl1pPr marL="0" indent="0">
              <a:buNone/>
              <a:defRPr sz="2400" b="1">
                <a:solidFill>
                  <a:schemeClr val="accent2"/>
                </a:solidFill>
              </a:defRPr>
            </a:lvl1pPr>
            <a:lvl2pPr marL="457200" indent="0">
              <a:buFont typeface="Arial" panose="020B0604020202020204" pitchFamily="34" charset="0"/>
              <a:buNone/>
              <a:defRPr/>
            </a:lvl2pPr>
            <a:lvl5pPr marL="1828800" indent="0">
              <a:buNone/>
              <a:defRPr/>
            </a:lvl5pPr>
          </a:lstStyle>
          <a:p>
            <a:pPr lvl="0"/>
            <a:r>
              <a:rPr lang="en-GB"/>
              <a:t>Subtitle</a:t>
            </a:r>
          </a:p>
        </p:txBody>
      </p:sp>
      <p:sp>
        <p:nvSpPr>
          <p:cNvPr id="11" name="Content Placeholder 2">
            <a:extLst>
              <a:ext uri="{FF2B5EF4-FFF2-40B4-BE49-F238E27FC236}">
                <a16:creationId xmlns:a16="http://schemas.microsoft.com/office/drawing/2014/main" id="{035AC1DA-1A1E-CDA9-10C7-A8AEBEFA603E}"/>
              </a:ext>
            </a:extLst>
          </p:cNvPr>
          <p:cNvSpPr>
            <a:spLocks noGrp="1"/>
          </p:cNvSpPr>
          <p:nvPr>
            <p:ph idx="18" hasCustomPrompt="1"/>
          </p:nvPr>
        </p:nvSpPr>
        <p:spPr>
          <a:xfrm>
            <a:off x="4397315" y="2535237"/>
            <a:ext cx="3397370" cy="3057224"/>
          </a:xfrm>
        </p:spPr>
        <p:txBody>
          <a:bodyPr/>
          <a:lstStyle>
            <a:lvl1pPr marL="0" indent="0">
              <a:buNone/>
              <a:defRPr sz="1800"/>
            </a:lvl1pPr>
          </a:lstStyle>
          <a:p>
            <a:pPr rtl="0"/>
            <a:r>
              <a:rPr lang="en-GB"/>
              <a:t>With PowerPoint, you can create presentations and share your work with others, wherever they are. Type the text you want here to get started.</a:t>
            </a:r>
          </a:p>
        </p:txBody>
      </p:sp>
      <p:sp>
        <p:nvSpPr>
          <p:cNvPr id="12" name="Content Placeholder 2">
            <a:extLst>
              <a:ext uri="{FF2B5EF4-FFF2-40B4-BE49-F238E27FC236}">
                <a16:creationId xmlns:a16="http://schemas.microsoft.com/office/drawing/2014/main" id="{1FB9BD00-D97A-187C-8952-F7F01A778015}"/>
              </a:ext>
            </a:extLst>
          </p:cNvPr>
          <p:cNvSpPr>
            <a:spLocks noGrp="1"/>
          </p:cNvSpPr>
          <p:nvPr>
            <p:ph sz="half" idx="19" hasCustomPrompt="1"/>
          </p:nvPr>
        </p:nvSpPr>
        <p:spPr>
          <a:xfrm>
            <a:off x="7956430" y="1825625"/>
            <a:ext cx="3397370" cy="574675"/>
          </a:xfrm>
        </p:spPr>
        <p:txBody>
          <a:bodyPr/>
          <a:lstStyle>
            <a:lvl1pPr marL="0" indent="0">
              <a:buNone/>
              <a:defRPr sz="2400" b="1">
                <a:solidFill>
                  <a:schemeClr val="accent5"/>
                </a:solidFill>
              </a:defRPr>
            </a:lvl1pPr>
            <a:lvl2pPr marL="457200" indent="0">
              <a:buFont typeface="Arial" panose="020B0604020202020204" pitchFamily="34" charset="0"/>
              <a:buNone/>
              <a:defRPr/>
            </a:lvl2pPr>
            <a:lvl5pPr marL="1828800" indent="0">
              <a:buNone/>
              <a:defRPr/>
            </a:lvl5pPr>
          </a:lstStyle>
          <a:p>
            <a:pPr lvl="0"/>
            <a:r>
              <a:rPr lang="en-GB"/>
              <a:t>Subtitle</a:t>
            </a:r>
          </a:p>
        </p:txBody>
      </p:sp>
      <p:sp>
        <p:nvSpPr>
          <p:cNvPr id="13" name="Content Placeholder 2">
            <a:extLst>
              <a:ext uri="{FF2B5EF4-FFF2-40B4-BE49-F238E27FC236}">
                <a16:creationId xmlns:a16="http://schemas.microsoft.com/office/drawing/2014/main" id="{80523742-21F3-F7BD-02A4-39FBEBFCB3BD}"/>
              </a:ext>
            </a:extLst>
          </p:cNvPr>
          <p:cNvSpPr>
            <a:spLocks noGrp="1"/>
          </p:cNvSpPr>
          <p:nvPr>
            <p:ph idx="20" hasCustomPrompt="1"/>
          </p:nvPr>
        </p:nvSpPr>
        <p:spPr>
          <a:xfrm>
            <a:off x="7956430" y="2535237"/>
            <a:ext cx="3397370" cy="3057224"/>
          </a:xfrm>
        </p:spPr>
        <p:txBody>
          <a:bodyPr/>
          <a:lstStyle>
            <a:lvl1pPr marL="0" indent="0">
              <a:buNone/>
              <a:defRPr sz="1800"/>
            </a:lvl1pPr>
          </a:lstStyle>
          <a:p>
            <a:pPr rtl="0"/>
            <a:r>
              <a:rPr lang="en-GB"/>
              <a:t>With PowerPoint, you can create presentations and share your work with others, wherever they are. Type the text you want here to get started.</a:t>
            </a:r>
          </a:p>
        </p:txBody>
      </p:sp>
      <p:sp>
        <p:nvSpPr>
          <p:cNvPr id="2" name="Title 1">
            <a:extLst>
              <a:ext uri="{FF2B5EF4-FFF2-40B4-BE49-F238E27FC236}">
                <a16:creationId xmlns:a16="http://schemas.microsoft.com/office/drawing/2014/main" id="{1508A028-797F-231A-AAC8-D0E5DEABAF62}"/>
              </a:ext>
            </a:extLst>
          </p:cNvPr>
          <p:cNvSpPr>
            <a:spLocks noGrp="1"/>
          </p:cNvSpPr>
          <p:nvPr>
            <p:ph type="title"/>
          </p:nvPr>
        </p:nvSpPr>
        <p:spPr>
          <a:xfrm>
            <a:off x="750086" y="-311687"/>
            <a:ext cx="6577028" cy="920422"/>
          </a:xfrm>
          <a:gradFill>
            <a:gsLst>
              <a:gs pos="75000">
                <a:schemeClr val="accent1"/>
              </a:gs>
              <a:gs pos="100000">
                <a:schemeClr val="accent2"/>
              </a:gs>
            </a:gsLst>
            <a:lin ang="0" scaled="0"/>
          </a:gradFill>
          <a:ln>
            <a:noFill/>
          </a:ln>
        </p:spPr>
        <p:txBody>
          <a:bodyPr anchor="b">
            <a:normAutofit/>
          </a:bodyPr>
          <a:lstStyle>
            <a:lvl1pPr>
              <a:defRPr lang="en-GB" sz="2400">
                <a:solidFill>
                  <a:schemeClr val="bg1"/>
                </a:solidFill>
              </a:defRPr>
            </a:lvl1pPr>
          </a:lstStyle>
          <a:p>
            <a:endParaRPr lang="en-GB"/>
          </a:p>
        </p:txBody>
      </p:sp>
      <p:sp>
        <p:nvSpPr>
          <p:cNvPr id="5" name="Text Placeholder 3">
            <a:extLst>
              <a:ext uri="{FF2B5EF4-FFF2-40B4-BE49-F238E27FC236}">
                <a16:creationId xmlns:a16="http://schemas.microsoft.com/office/drawing/2014/main" id="{2272043B-F85E-09BB-7A58-100E4FFED67F}"/>
              </a:ext>
            </a:extLst>
          </p:cNvPr>
          <p:cNvSpPr>
            <a:spLocks noGrp="1"/>
          </p:cNvSpPr>
          <p:nvPr>
            <p:ph type="body" sz="quarter" idx="10" hasCustomPrompt="1"/>
          </p:nvPr>
        </p:nvSpPr>
        <p:spPr>
          <a:xfrm>
            <a:off x="8024993" y="18913"/>
            <a:ext cx="4167007" cy="589821"/>
          </a:xfrm>
        </p:spPr>
        <p:txBody>
          <a:bodyPr anchor="b">
            <a:normAutofit/>
          </a:bodyPr>
          <a:lstStyle>
            <a:lvl1pPr marL="0" indent="0">
              <a:buNone/>
              <a:defRPr sz="2400"/>
            </a:lvl1pPr>
          </a:lstStyle>
          <a:p>
            <a:pPr lvl="0"/>
            <a:r>
              <a:rPr lang="en-GB" sz="2400" b="0">
                <a:latin typeface="Open Sans" panose="020B0606030504020204" pitchFamily="34" charset="0"/>
                <a:ea typeface="Open Sans" panose="020B0606030504020204" pitchFamily="34" charset="0"/>
                <a:cs typeface="Open Sans" panose="020B0606030504020204" pitchFamily="34" charset="0"/>
              </a:rPr>
              <a:t>Subtitle</a:t>
            </a:r>
            <a:endParaRPr lang="en-GB"/>
          </a:p>
        </p:txBody>
      </p:sp>
    </p:spTree>
    <p:extLst>
      <p:ext uri="{BB962C8B-B14F-4D97-AF65-F5344CB8AC3E}">
        <p14:creationId xmlns:p14="http://schemas.microsoft.com/office/powerpoint/2010/main" val="4075214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Line">
            <a:extLst>
              <a:ext uri="{FF2B5EF4-FFF2-40B4-BE49-F238E27FC236}">
                <a16:creationId xmlns:a16="http://schemas.microsoft.com/office/drawing/2014/main" id="{E26E8AB6-AD8A-B4A4-8E9C-F29159EE2BC4}"/>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rot="10800000" flipH="1" flipV="1">
            <a:off x="4462818" y="567791"/>
            <a:ext cx="13317326" cy="7111884"/>
          </a:xfrm>
          <a:prstGeom prst="rect">
            <a:avLst/>
          </a:prstGeom>
        </p:spPr>
      </p:pic>
      <p:sp>
        <p:nvSpPr>
          <p:cNvPr id="3" name="Text Placeholder 2">
            <a:extLst>
              <a:ext uri="{FF2B5EF4-FFF2-40B4-BE49-F238E27FC236}">
                <a16:creationId xmlns:a16="http://schemas.microsoft.com/office/drawing/2014/main" id="{5E98C83A-DFBD-40AF-B338-896A3DB446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5D099F6-FC68-CF67-89FF-AB823AD1560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0E71718A-00D1-FF6B-1CE3-941B0C5531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2C80B5A-CDB6-2905-F14C-775BBD17F5B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1">
            <a:extLst>
              <a:ext uri="{FF2B5EF4-FFF2-40B4-BE49-F238E27FC236}">
                <a16:creationId xmlns:a16="http://schemas.microsoft.com/office/drawing/2014/main" id="{DFBECBCF-1B94-F01E-824D-006C5B0B13DE}"/>
              </a:ext>
            </a:extLst>
          </p:cNvPr>
          <p:cNvSpPr>
            <a:spLocks noGrp="1"/>
          </p:cNvSpPr>
          <p:nvPr>
            <p:ph type="title"/>
          </p:nvPr>
        </p:nvSpPr>
        <p:spPr>
          <a:xfrm>
            <a:off x="750086" y="-311687"/>
            <a:ext cx="6577028" cy="920422"/>
          </a:xfrm>
          <a:gradFill>
            <a:gsLst>
              <a:gs pos="75000">
                <a:schemeClr val="accent1"/>
              </a:gs>
              <a:gs pos="100000">
                <a:schemeClr val="accent2"/>
              </a:gs>
            </a:gsLst>
            <a:lin ang="0" scaled="0"/>
          </a:gradFill>
          <a:ln>
            <a:noFill/>
          </a:ln>
        </p:spPr>
        <p:txBody>
          <a:bodyPr anchor="b">
            <a:normAutofit/>
          </a:bodyPr>
          <a:lstStyle>
            <a:lvl1pPr>
              <a:defRPr lang="en-GB" sz="2400">
                <a:solidFill>
                  <a:schemeClr val="bg1"/>
                </a:solidFill>
              </a:defRPr>
            </a:lvl1pPr>
          </a:lstStyle>
          <a:p>
            <a:endParaRPr lang="en-GB"/>
          </a:p>
        </p:txBody>
      </p:sp>
      <p:sp>
        <p:nvSpPr>
          <p:cNvPr id="7" name="Text Placeholder 3">
            <a:extLst>
              <a:ext uri="{FF2B5EF4-FFF2-40B4-BE49-F238E27FC236}">
                <a16:creationId xmlns:a16="http://schemas.microsoft.com/office/drawing/2014/main" id="{F9D13EFE-2D6F-EE20-FDD6-95AA0860F885}"/>
              </a:ext>
            </a:extLst>
          </p:cNvPr>
          <p:cNvSpPr>
            <a:spLocks noGrp="1"/>
          </p:cNvSpPr>
          <p:nvPr>
            <p:ph type="body" sz="quarter" idx="10" hasCustomPrompt="1"/>
          </p:nvPr>
        </p:nvSpPr>
        <p:spPr>
          <a:xfrm>
            <a:off x="8024993" y="18913"/>
            <a:ext cx="4167007" cy="589821"/>
          </a:xfrm>
        </p:spPr>
        <p:txBody>
          <a:bodyPr anchor="b">
            <a:normAutofit/>
          </a:bodyPr>
          <a:lstStyle>
            <a:lvl1pPr marL="0" indent="0">
              <a:buNone/>
              <a:defRPr sz="2400"/>
            </a:lvl1pPr>
          </a:lstStyle>
          <a:p>
            <a:pPr lvl="0"/>
            <a:r>
              <a:rPr lang="en-GB" sz="2400" b="0">
                <a:latin typeface="Open Sans" panose="020B0606030504020204" pitchFamily="34" charset="0"/>
                <a:ea typeface="Open Sans" panose="020B0606030504020204" pitchFamily="34" charset="0"/>
                <a:cs typeface="Open Sans" panose="020B0606030504020204" pitchFamily="34" charset="0"/>
              </a:rPr>
              <a:t>Subtitle</a:t>
            </a:r>
            <a:endParaRPr lang="en-GB"/>
          </a:p>
        </p:txBody>
      </p:sp>
    </p:spTree>
    <p:extLst>
      <p:ext uri="{BB962C8B-B14F-4D97-AF65-F5344CB8AC3E}">
        <p14:creationId xmlns:p14="http://schemas.microsoft.com/office/powerpoint/2010/main" val="43030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 and Out graphic">
    <p:spTree>
      <p:nvGrpSpPr>
        <p:cNvPr id="1" name=""/>
        <p:cNvGrpSpPr/>
        <p:nvPr/>
      </p:nvGrpSpPr>
      <p:grpSpPr>
        <a:xfrm>
          <a:off x="0" y="0"/>
          <a:ext cx="0" cy="0"/>
          <a:chOff x="0" y="0"/>
          <a:chExt cx="0" cy="0"/>
        </a:xfrm>
      </p:grpSpPr>
      <p:pic>
        <p:nvPicPr>
          <p:cNvPr id="25" name="Phone line" descr="A screenshot of a computer screen&#10;&#10;Description automatically generated">
            <a:extLst>
              <a:ext uri="{FF2B5EF4-FFF2-40B4-BE49-F238E27FC236}">
                <a16:creationId xmlns:a16="http://schemas.microsoft.com/office/drawing/2014/main" id="{AE8D1430-6A50-E426-C476-9876155046AB}"/>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8" name="Phone" descr="A screenshot of a cell phone&#10;&#10;Description automatically generated">
            <a:extLst>
              <a:ext uri="{FF2B5EF4-FFF2-40B4-BE49-F238E27FC236}">
                <a16:creationId xmlns:a16="http://schemas.microsoft.com/office/drawing/2014/main" id="{1BC234D3-3C0E-F5BB-7B5E-E3EBD123C3D2}"/>
              </a:ext>
            </a:extLst>
          </p:cNvPr>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5306881" y="2050711"/>
            <a:ext cx="1578238" cy="3220671"/>
          </a:xfrm>
          <a:prstGeom prst="rect">
            <a:avLst/>
          </a:prstGeom>
        </p:spPr>
      </p:pic>
      <p:sp>
        <p:nvSpPr>
          <p:cNvPr id="29" name="Text Placeholder 28">
            <a:extLst>
              <a:ext uri="{FF2B5EF4-FFF2-40B4-BE49-F238E27FC236}">
                <a16:creationId xmlns:a16="http://schemas.microsoft.com/office/drawing/2014/main" id="{D2520A33-B214-484C-F048-221BE6C2FB9B}"/>
              </a:ext>
            </a:extLst>
          </p:cNvPr>
          <p:cNvSpPr>
            <a:spLocks noGrp="1"/>
          </p:cNvSpPr>
          <p:nvPr>
            <p:ph type="body" sz="quarter" idx="10" hasCustomPrompt="1"/>
          </p:nvPr>
        </p:nvSpPr>
        <p:spPr>
          <a:xfrm>
            <a:off x="1334083" y="381000"/>
            <a:ext cx="3209925" cy="801688"/>
          </a:xfrm>
        </p:spPr>
        <p:txBody>
          <a:bodyPr lIns="0" tIns="0" rIns="0" bIns="0" anchor="b">
            <a:noAutofit/>
          </a:bodyPr>
          <a:lstStyle>
            <a:lvl1pPr marL="0" indent="0" algn="r">
              <a:buNone/>
              <a:defRPr sz="3200" b="1">
                <a:latin typeface="Poppins" panose="00000500000000000000" pitchFamily="2" charset="0"/>
                <a:cs typeface="Poppins" panose="00000500000000000000" pitchFamily="2" charset="0"/>
              </a:defRPr>
            </a:lvl1pPr>
            <a:lvl2pPr>
              <a:defRPr sz="3200" b="1">
                <a:latin typeface="Poppins" panose="00000500000000000000" pitchFamily="2" charset="0"/>
                <a:cs typeface="Poppins" panose="00000500000000000000" pitchFamily="2" charset="0"/>
              </a:defRPr>
            </a:lvl2pPr>
            <a:lvl3pPr>
              <a:defRPr sz="3200" b="1">
                <a:latin typeface="Poppins" panose="00000500000000000000" pitchFamily="2" charset="0"/>
                <a:cs typeface="Poppins" panose="00000500000000000000" pitchFamily="2" charset="0"/>
              </a:defRPr>
            </a:lvl3pPr>
            <a:lvl4pPr>
              <a:defRPr sz="3200" b="1">
                <a:latin typeface="Poppins" panose="00000500000000000000" pitchFamily="2" charset="0"/>
                <a:cs typeface="Poppins" panose="00000500000000000000" pitchFamily="2" charset="0"/>
              </a:defRPr>
            </a:lvl4pPr>
            <a:lvl5pPr>
              <a:defRPr sz="3200" b="1">
                <a:latin typeface="Poppins" panose="00000500000000000000" pitchFamily="2" charset="0"/>
                <a:cs typeface="Poppins" panose="00000500000000000000" pitchFamily="2" charset="0"/>
              </a:defRPr>
            </a:lvl5pPr>
          </a:lstStyle>
          <a:p>
            <a:pPr lvl="0"/>
            <a:r>
              <a:rPr lang="en-GB"/>
              <a:t>Money in</a:t>
            </a:r>
          </a:p>
        </p:txBody>
      </p:sp>
      <p:sp>
        <p:nvSpPr>
          <p:cNvPr id="31" name="Text Placeholder 28">
            <a:extLst>
              <a:ext uri="{FF2B5EF4-FFF2-40B4-BE49-F238E27FC236}">
                <a16:creationId xmlns:a16="http://schemas.microsoft.com/office/drawing/2014/main" id="{8727B023-4D95-6175-29B8-14723A85B945}"/>
              </a:ext>
            </a:extLst>
          </p:cNvPr>
          <p:cNvSpPr>
            <a:spLocks noGrp="1"/>
          </p:cNvSpPr>
          <p:nvPr>
            <p:ph type="body" sz="quarter" idx="11" hasCustomPrompt="1"/>
          </p:nvPr>
        </p:nvSpPr>
        <p:spPr>
          <a:xfrm>
            <a:off x="7647992" y="374304"/>
            <a:ext cx="3209925" cy="801688"/>
          </a:xfrm>
        </p:spPr>
        <p:txBody>
          <a:bodyPr lIns="0" tIns="0" rIns="0" bIns="0" anchor="b">
            <a:noAutofit/>
          </a:bodyPr>
          <a:lstStyle>
            <a:lvl1pPr marL="0" indent="0" algn="l">
              <a:buNone/>
              <a:defRPr sz="3200" b="1">
                <a:latin typeface="Poppins" panose="00000500000000000000" pitchFamily="2" charset="0"/>
                <a:cs typeface="Poppins" panose="00000500000000000000" pitchFamily="2" charset="0"/>
              </a:defRPr>
            </a:lvl1pPr>
            <a:lvl2pPr>
              <a:defRPr sz="3200" b="1">
                <a:latin typeface="Poppins" panose="00000500000000000000" pitchFamily="2" charset="0"/>
                <a:cs typeface="Poppins" panose="00000500000000000000" pitchFamily="2" charset="0"/>
              </a:defRPr>
            </a:lvl2pPr>
            <a:lvl3pPr>
              <a:defRPr sz="3200" b="1">
                <a:latin typeface="Poppins" panose="00000500000000000000" pitchFamily="2" charset="0"/>
                <a:cs typeface="Poppins" panose="00000500000000000000" pitchFamily="2" charset="0"/>
              </a:defRPr>
            </a:lvl3pPr>
            <a:lvl4pPr>
              <a:defRPr sz="3200" b="1">
                <a:latin typeface="Poppins" panose="00000500000000000000" pitchFamily="2" charset="0"/>
                <a:cs typeface="Poppins" panose="00000500000000000000" pitchFamily="2" charset="0"/>
              </a:defRPr>
            </a:lvl4pPr>
            <a:lvl5pPr>
              <a:defRPr sz="3200" b="1">
                <a:latin typeface="Poppins" panose="00000500000000000000" pitchFamily="2" charset="0"/>
                <a:cs typeface="Poppins" panose="00000500000000000000" pitchFamily="2" charset="0"/>
              </a:defRPr>
            </a:lvl5pPr>
          </a:lstStyle>
          <a:p>
            <a:pPr lvl="0"/>
            <a:r>
              <a:rPr lang="en-GB"/>
              <a:t>Money out</a:t>
            </a:r>
          </a:p>
        </p:txBody>
      </p:sp>
      <p:sp>
        <p:nvSpPr>
          <p:cNvPr id="36" name="Text Placeholder 35">
            <a:extLst>
              <a:ext uri="{FF2B5EF4-FFF2-40B4-BE49-F238E27FC236}">
                <a16:creationId xmlns:a16="http://schemas.microsoft.com/office/drawing/2014/main" id="{095DF877-8101-07C3-116E-EC14CB5D8A0C}"/>
              </a:ext>
            </a:extLst>
          </p:cNvPr>
          <p:cNvSpPr>
            <a:spLocks noGrp="1"/>
          </p:cNvSpPr>
          <p:nvPr>
            <p:ph type="body" sz="quarter" idx="12" hasCustomPrompt="1"/>
          </p:nvPr>
        </p:nvSpPr>
        <p:spPr>
          <a:xfrm>
            <a:off x="5291573" y="997931"/>
            <a:ext cx="1659861" cy="683469"/>
          </a:xfrm>
        </p:spPr>
        <p:txBody>
          <a:bodyPr>
            <a:noAutofit/>
          </a:bodyPr>
          <a:lstStyle>
            <a:lvl1pPr marL="0" indent="0" algn="l">
              <a:buNone/>
              <a:defRPr sz="1400" b="1" i="0"/>
            </a:lvl1pPr>
            <a:lvl2pPr>
              <a:defRPr sz="1600"/>
            </a:lvl2pPr>
            <a:lvl3pPr>
              <a:defRPr sz="1600"/>
            </a:lvl3pPr>
            <a:lvl4pPr>
              <a:defRPr sz="1600"/>
            </a:lvl4pPr>
            <a:lvl5pPr>
              <a:defRPr sz="1600"/>
            </a:lvl5pPr>
          </a:lstStyle>
          <a:p>
            <a:pPr algn="ctr"/>
            <a:r>
              <a:rPr lang="en-GB" sz="1800" b="1" i="1" u="none" strike="noStrike">
                <a:solidFill>
                  <a:srgbClr val="170C47"/>
                </a:solidFill>
                <a:effectLst/>
                <a:latin typeface="Open Sans" panose="020B0606030504020204" pitchFamily="34" charset="0"/>
              </a:rPr>
              <a:t>Arrange and manage care &amp; support</a:t>
            </a:r>
            <a:r>
              <a:rPr lang="en-GB" sz="1800" b="0" i="0">
                <a:solidFill>
                  <a:srgbClr val="000000"/>
                </a:solidFill>
                <a:effectLst/>
                <a:latin typeface="Open Sans" panose="020B0606030504020204" pitchFamily="34" charset="0"/>
              </a:rPr>
              <a:t>​</a:t>
            </a:r>
            <a:endParaRPr lang="en-US" cap="none" baseline="-2500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Text Placeholder 39">
            <a:extLst>
              <a:ext uri="{FF2B5EF4-FFF2-40B4-BE49-F238E27FC236}">
                <a16:creationId xmlns:a16="http://schemas.microsoft.com/office/drawing/2014/main" id="{49F1415B-6343-4911-FB91-BB318CC3FFF1}"/>
              </a:ext>
            </a:extLst>
          </p:cNvPr>
          <p:cNvSpPr>
            <a:spLocks noGrp="1"/>
          </p:cNvSpPr>
          <p:nvPr>
            <p:ph type="body" sz="quarter" idx="13"/>
          </p:nvPr>
        </p:nvSpPr>
        <p:spPr>
          <a:xfrm>
            <a:off x="418446" y="1356487"/>
            <a:ext cx="2594146" cy="654050"/>
          </a:xfrm>
        </p:spPr>
        <p:txBody>
          <a:bodyPr lIns="0" tIns="0" rIns="0" bIns="0" anchor="ctr" anchorCtr="0">
            <a:noAutofit/>
          </a:bodyPr>
          <a:lstStyle>
            <a:lvl1pPr marL="0" indent="0" algn="r">
              <a:buNone/>
              <a:defRPr sz="1600" b="1"/>
            </a:lvl1pPr>
            <a:lvl2pPr>
              <a:defRPr sz="2400" b="1"/>
            </a:lvl2pPr>
            <a:lvl3pPr>
              <a:defRPr sz="2400" b="1"/>
            </a:lvl3pPr>
            <a:lvl4pPr>
              <a:defRPr sz="2400" b="1"/>
            </a:lvl4pPr>
            <a:lvl5pPr>
              <a:defRPr sz="2400" b="1"/>
            </a:lvl5pPr>
          </a:lstStyle>
          <a:p>
            <a:pPr lvl="0"/>
            <a:endParaRPr lang="en-GB"/>
          </a:p>
        </p:txBody>
      </p:sp>
      <p:sp>
        <p:nvSpPr>
          <p:cNvPr id="43" name="Text Placeholder 39">
            <a:extLst>
              <a:ext uri="{FF2B5EF4-FFF2-40B4-BE49-F238E27FC236}">
                <a16:creationId xmlns:a16="http://schemas.microsoft.com/office/drawing/2014/main" id="{CEC27C7F-4896-904A-CEFE-8EECBEB06978}"/>
              </a:ext>
            </a:extLst>
          </p:cNvPr>
          <p:cNvSpPr>
            <a:spLocks noGrp="1"/>
          </p:cNvSpPr>
          <p:nvPr>
            <p:ph type="body" sz="quarter" idx="14"/>
          </p:nvPr>
        </p:nvSpPr>
        <p:spPr>
          <a:xfrm>
            <a:off x="418446" y="2352044"/>
            <a:ext cx="2594146" cy="654050"/>
          </a:xfrm>
        </p:spPr>
        <p:txBody>
          <a:bodyPr lIns="0" tIns="0" rIns="0" bIns="0" anchor="ctr" anchorCtr="0">
            <a:noAutofit/>
          </a:bodyPr>
          <a:lstStyle>
            <a:lvl1pPr marL="0" indent="0" algn="r">
              <a:buNone/>
              <a:defRPr sz="1600" b="1"/>
            </a:lvl1pPr>
            <a:lvl2pPr>
              <a:defRPr sz="2400" b="1"/>
            </a:lvl2pPr>
            <a:lvl3pPr>
              <a:defRPr sz="2400" b="1"/>
            </a:lvl3pPr>
            <a:lvl4pPr>
              <a:defRPr sz="2400" b="1"/>
            </a:lvl4pPr>
            <a:lvl5pPr>
              <a:defRPr sz="2400" b="1"/>
            </a:lvl5pPr>
          </a:lstStyle>
          <a:p>
            <a:pPr lvl="0"/>
            <a:endParaRPr lang="en-GB"/>
          </a:p>
        </p:txBody>
      </p:sp>
      <p:sp>
        <p:nvSpPr>
          <p:cNvPr id="44" name="Text Placeholder 39">
            <a:extLst>
              <a:ext uri="{FF2B5EF4-FFF2-40B4-BE49-F238E27FC236}">
                <a16:creationId xmlns:a16="http://schemas.microsoft.com/office/drawing/2014/main" id="{3FBCECD7-F8F4-72FA-4B03-BDF5B477FDDF}"/>
              </a:ext>
            </a:extLst>
          </p:cNvPr>
          <p:cNvSpPr>
            <a:spLocks noGrp="1"/>
          </p:cNvSpPr>
          <p:nvPr>
            <p:ph type="body" sz="quarter" idx="15"/>
          </p:nvPr>
        </p:nvSpPr>
        <p:spPr>
          <a:xfrm>
            <a:off x="418446" y="3347601"/>
            <a:ext cx="2594146" cy="654050"/>
          </a:xfrm>
        </p:spPr>
        <p:txBody>
          <a:bodyPr lIns="0" tIns="0" rIns="0" bIns="0" anchor="ctr" anchorCtr="0">
            <a:noAutofit/>
          </a:bodyPr>
          <a:lstStyle>
            <a:lvl1pPr marL="0" indent="0" algn="r">
              <a:buNone/>
              <a:defRPr sz="1600" b="1"/>
            </a:lvl1pPr>
            <a:lvl2pPr>
              <a:defRPr sz="2400" b="1"/>
            </a:lvl2pPr>
            <a:lvl3pPr>
              <a:defRPr sz="2400" b="1"/>
            </a:lvl3pPr>
            <a:lvl4pPr>
              <a:defRPr sz="2400" b="1"/>
            </a:lvl4pPr>
            <a:lvl5pPr>
              <a:defRPr sz="2400" b="1"/>
            </a:lvl5pPr>
          </a:lstStyle>
          <a:p>
            <a:pPr lvl="0"/>
            <a:endParaRPr lang="en-GB"/>
          </a:p>
        </p:txBody>
      </p:sp>
      <p:sp>
        <p:nvSpPr>
          <p:cNvPr id="45" name="Text Placeholder 39">
            <a:extLst>
              <a:ext uri="{FF2B5EF4-FFF2-40B4-BE49-F238E27FC236}">
                <a16:creationId xmlns:a16="http://schemas.microsoft.com/office/drawing/2014/main" id="{9DC43013-2D4F-146E-E4F6-E78834974557}"/>
              </a:ext>
            </a:extLst>
          </p:cNvPr>
          <p:cNvSpPr>
            <a:spLocks noGrp="1"/>
          </p:cNvSpPr>
          <p:nvPr>
            <p:ph type="body" sz="quarter" idx="16"/>
          </p:nvPr>
        </p:nvSpPr>
        <p:spPr>
          <a:xfrm>
            <a:off x="408627" y="4376734"/>
            <a:ext cx="2594146" cy="654050"/>
          </a:xfrm>
        </p:spPr>
        <p:txBody>
          <a:bodyPr lIns="0" tIns="0" rIns="0" bIns="0" anchor="ctr" anchorCtr="0">
            <a:noAutofit/>
          </a:bodyPr>
          <a:lstStyle>
            <a:lvl1pPr marL="0" indent="0" algn="r">
              <a:buNone/>
              <a:defRPr sz="1600" b="1"/>
            </a:lvl1pPr>
            <a:lvl2pPr>
              <a:defRPr sz="2400" b="1"/>
            </a:lvl2pPr>
            <a:lvl3pPr>
              <a:defRPr sz="2400" b="1"/>
            </a:lvl3pPr>
            <a:lvl4pPr>
              <a:defRPr sz="2400" b="1"/>
            </a:lvl4pPr>
            <a:lvl5pPr>
              <a:defRPr sz="2400" b="1"/>
            </a:lvl5pPr>
          </a:lstStyle>
          <a:p>
            <a:pPr lvl="0"/>
            <a:endParaRPr lang="en-GB"/>
          </a:p>
        </p:txBody>
      </p:sp>
      <p:sp>
        <p:nvSpPr>
          <p:cNvPr id="46" name="Text Placeholder 39">
            <a:extLst>
              <a:ext uri="{FF2B5EF4-FFF2-40B4-BE49-F238E27FC236}">
                <a16:creationId xmlns:a16="http://schemas.microsoft.com/office/drawing/2014/main" id="{0DA4F7EC-628B-1A67-3C5F-B9B898E68F0B}"/>
              </a:ext>
            </a:extLst>
          </p:cNvPr>
          <p:cNvSpPr>
            <a:spLocks noGrp="1"/>
          </p:cNvSpPr>
          <p:nvPr>
            <p:ph type="body" sz="quarter" idx="17"/>
          </p:nvPr>
        </p:nvSpPr>
        <p:spPr>
          <a:xfrm>
            <a:off x="408627" y="5335392"/>
            <a:ext cx="2594146" cy="654050"/>
          </a:xfrm>
        </p:spPr>
        <p:txBody>
          <a:bodyPr lIns="0" tIns="0" rIns="0" bIns="0" anchor="ctr" anchorCtr="0">
            <a:noAutofit/>
          </a:bodyPr>
          <a:lstStyle>
            <a:lvl1pPr marL="0" indent="0" algn="r">
              <a:buNone/>
              <a:defRPr sz="1600" b="1"/>
            </a:lvl1pPr>
            <a:lvl2pPr>
              <a:defRPr sz="2400" b="1"/>
            </a:lvl2pPr>
            <a:lvl3pPr>
              <a:defRPr sz="2400" b="1"/>
            </a:lvl3pPr>
            <a:lvl4pPr>
              <a:defRPr sz="2400" b="1"/>
            </a:lvl4pPr>
            <a:lvl5pPr>
              <a:defRPr sz="2400" b="1"/>
            </a:lvl5pPr>
          </a:lstStyle>
          <a:p>
            <a:pPr lvl="0"/>
            <a:endParaRPr lang="en-GB"/>
          </a:p>
        </p:txBody>
      </p:sp>
      <p:sp>
        <p:nvSpPr>
          <p:cNvPr id="47" name="Text Placeholder 39">
            <a:extLst>
              <a:ext uri="{FF2B5EF4-FFF2-40B4-BE49-F238E27FC236}">
                <a16:creationId xmlns:a16="http://schemas.microsoft.com/office/drawing/2014/main" id="{DAF73551-1A7C-EA6D-D505-D521146E73C4}"/>
              </a:ext>
            </a:extLst>
          </p:cNvPr>
          <p:cNvSpPr>
            <a:spLocks noGrp="1"/>
          </p:cNvSpPr>
          <p:nvPr>
            <p:ph type="body" sz="quarter" idx="18"/>
          </p:nvPr>
        </p:nvSpPr>
        <p:spPr>
          <a:xfrm>
            <a:off x="9189228" y="5324611"/>
            <a:ext cx="2594146" cy="654050"/>
          </a:xfrm>
        </p:spPr>
        <p:txBody>
          <a:bodyPr lIns="0" tIns="0" rIns="0" bIns="0" anchor="ctr" anchorCtr="0">
            <a:noAutofit/>
          </a:bodyPr>
          <a:lstStyle>
            <a:lvl1pPr marL="0" indent="0" algn="l">
              <a:buNone/>
              <a:defRPr sz="1600" b="1"/>
            </a:lvl1pPr>
            <a:lvl2pPr>
              <a:defRPr sz="2400" b="1"/>
            </a:lvl2pPr>
            <a:lvl3pPr>
              <a:defRPr sz="2400" b="1"/>
            </a:lvl3pPr>
            <a:lvl4pPr>
              <a:defRPr sz="2400" b="1"/>
            </a:lvl4pPr>
            <a:lvl5pPr>
              <a:defRPr sz="2400" b="1"/>
            </a:lvl5pPr>
          </a:lstStyle>
          <a:p>
            <a:pPr lvl="0"/>
            <a:endParaRPr lang="en-GB"/>
          </a:p>
        </p:txBody>
      </p:sp>
      <p:sp>
        <p:nvSpPr>
          <p:cNvPr id="48" name="Text Placeholder 39">
            <a:extLst>
              <a:ext uri="{FF2B5EF4-FFF2-40B4-BE49-F238E27FC236}">
                <a16:creationId xmlns:a16="http://schemas.microsoft.com/office/drawing/2014/main" id="{386A7A5C-6F41-D15E-7DE0-F03843AD6722}"/>
              </a:ext>
            </a:extLst>
          </p:cNvPr>
          <p:cNvSpPr>
            <a:spLocks noGrp="1"/>
          </p:cNvSpPr>
          <p:nvPr>
            <p:ph type="body" sz="quarter" idx="19"/>
          </p:nvPr>
        </p:nvSpPr>
        <p:spPr>
          <a:xfrm>
            <a:off x="9174480" y="4334011"/>
            <a:ext cx="2594146" cy="654050"/>
          </a:xfrm>
        </p:spPr>
        <p:txBody>
          <a:bodyPr lIns="0" tIns="0" rIns="0" bIns="0" anchor="ctr" anchorCtr="0">
            <a:noAutofit/>
          </a:bodyPr>
          <a:lstStyle>
            <a:lvl1pPr marL="0" indent="0" algn="l">
              <a:buNone/>
              <a:defRPr sz="1600" b="1"/>
            </a:lvl1pPr>
            <a:lvl2pPr>
              <a:defRPr sz="2400" b="1"/>
            </a:lvl2pPr>
            <a:lvl3pPr>
              <a:defRPr sz="2400" b="1"/>
            </a:lvl3pPr>
            <a:lvl4pPr>
              <a:defRPr sz="2400" b="1"/>
            </a:lvl4pPr>
            <a:lvl5pPr>
              <a:defRPr sz="2400" b="1"/>
            </a:lvl5pPr>
          </a:lstStyle>
          <a:p>
            <a:pPr lvl="0"/>
            <a:endParaRPr lang="en-GB"/>
          </a:p>
        </p:txBody>
      </p:sp>
      <p:sp>
        <p:nvSpPr>
          <p:cNvPr id="52" name="Text Placeholder 39">
            <a:extLst>
              <a:ext uri="{FF2B5EF4-FFF2-40B4-BE49-F238E27FC236}">
                <a16:creationId xmlns:a16="http://schemas.microsoft.com/office/drawing/2014/main" id="{3B1B2BD0-F064-80C2-DBF2-E5CAF00AC748}"/>
              </a:ext>
            </a:extLst>
          </p:cNvPr>
          <p:cNvSpPr>
            <a:spLocks noGrp="1"/>
          </p:cNvSpPr>
          <p:nvPr>
            <p:ph type="body" sz="quarter" idx="20"/>
          </p:nvPr>
        </p:nvSpPr>
        <p:spPr>
          <a:xfrm>
            <a:off x="9162139" y="3334022"/>
            <a:ext cx="2594146" cy="654050"/>
          </a:xfrm>
        </p:spPr>
        <p:txBody>
          <a:bodyPr lIns="0" tIns="0" rIns="0" bIns="0" anchor="ctr" anchorCtr="0">
            <a:noAutofit/>
          </a:bodyPr>
          <a:lstStyle>
            <a:lvl1pPr marL="0" indent="0" algn="l">
              <a:buNone/>
              <a:defRPr sz="1600" b="1"/>
            </a:lvl1pPr>
            <a:lvl2pPr>
              <a:defRPr sz="2400" b="1"/>
            </a:lvl2pPr>
            <a:lvl3pPr>
              <a:defRPr sz="2400" b="1"/>
            </a:lvl3pPr>
            <a:lvl4pPr>
              <a:defRPr sz="2400" b="1"/>
            </a:lvl4pPr>
            <a:lvl5pPr>
              <a:defRPr sz="2400" b="1"/>
            </a:lvl5pPr>
          </a:lstStyle>
          <a:p>
            <a:pPr lvl="0"/>
            <a:endParaRPr lang="en-GB"/>
          </a:p>
        </p:txBody>
      </p:sp>
      <p:sp>
        <p:nvSpPr>
          <p:cNvPr id="53" name="Text Placeholder 39">
            <a:extLst>
              <a:ext uri="{FF2B5EF4-FFF2-40B4-BE49-F238E27FC236}">
                <a16:creationId xmlns:a16="http://schemas.microsoft.com/office/drawing/2014/main" id="{F36E98B4-003E-1FA0-FCF6-5F360FDA907A}"/>
              </a:ext>
            </a:extLst>
          </p:cNvPr>
          <p:cNvSpPr>
            <a:spLocks noGrp="1"/>
          </p:cNvSpPr>
          <p:nvPr>
            <p:ph type="body" sz="quarter" idx="21"/>
          </p:nvPr>
        </p:nvSpPr>
        <p:spPr>
          <a:xfrm>
            <a:off x="9174480" y="2335281"/>
            <a:ext cx="2594146" cy="654050"/>
          </a:xfrm>
        </p:spPr>
        <p:txBody>
          <a:bodyPr lIns="0" tIns="0" rIns="0" bIns="0" anchor="ctr" anchorCtr="0">
            <a:noAutofit/>
          </a:bodyPr>
          <a:lstStyle>
            <a:lvl1pPr marL="0" indent="0" algn="l">
              <a:buNone/>
              <a:defRPr sz="1600" b="1"/>
            </a:lvl1pPr>
            <a:lvl2pPr>
              <a:defRPr sz="2400" b="1"/>
            </a:lvl2pPr>
            <a:lvl3pPr>
              <a:defRPr sz="2400" b="1"/>
            </a:lvl3pPr>
            <a:lvl4pPr>
              <a:defRPr sz="2400" b="1"/>
            </a:lvl4pPr>
            <a:lvl5pPr>
              <a:defRPr sz="2400" b="1"/>
            </a:lvl5pPr>
          </a:lstStyle>
          <a:p>
            <a:pPr lvl="0"/>
            <a:endParaRPr lang="en-GB"/>
          </a:p>
        </p:txBody>
      </p:sp>
      <p:sp>
        <p:nvSpPr>
          <p:cNvPr id="54" name="Text Placeholder 39">
            <a:extLst>
              <a:ext uri="{FF2B5EF4-FFF2-40B4-BE49-F238E27FC236}">
                <a16:creationId xmlns:a16="http://schemas.microsoft.com/office/drawing/2014/main" id="{A8114D3F-5356-6A25-AD35-249B4FCC30AB}"/>
              </a:ext>
            </a:extLst>
          </p:cNvPr>
          <p:cNvSpPr>
            <a:spLocks noGrp="1"/>
          </p:cNvSpPr>
          <p:nvPr>
            <p:ph type="body" sz="quarter" idx="22"/>
          </p:nvPr>
        </p:nvSpPr>
        <p:spPr>
          <a:xfrm>
            <a:off x="9181244" y="1354375"/>
            <a:ext cx="2594146" cy="654050"/>
          </a:xfrm>
        </p:spPr>
        <p:txBody>
          <a:bodyPr lIns="0" tIns="0" rIns="0" bIns="0" anchor="ctr" anchorCtr="0">
            <a:noAutofit/>
          </a:bodyPr>
          <a:lstStyle>
            <a:lvl1pPr marL="0" indent="0" algn="l">
              <a:buNone/>
              <a:defRPr sz="1600" b="1"/>
            </a:lvl1pPr>
            <a:lvl2pPr>
              <a:defRPr sz="2400" b="1"/>
            </a:lvl2pPr>
            <a:lvl3pPr>
              <a:defRPr sz="2400" b="1"/>
            </a:lvl3pPr>
            <a:lvl4pPr>
              <a:defRPr sz="2400" b="1"/>
            </a:lvl4pPr>
            <a:lvl5pPr>
              <a:defRPr sz="2400" b="1"/>
            </a:lvl5pPr>
          </a:lstStyle>
          <a:p>
            <a:pPr lvl="0"/>
            <a:endParaRPr lang="en-GB"/>
          </a:p>
        </p:txBody>
      </p:sp>
    </p:spTree>
    <p:extLst>
      <p:ext uri="{BB962C8B-B14F-4D97-AF65-F5344CB8AC3E}">
        <p14:creationId xmlns:p14="http://schemas.microsoft.com/office/powerpoint/2010/main" val="975090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509F754-1AAF-43F7-CA75-355D8D8E31E6}"/>
              </a:ext>
              <a:ext uri="{C183D7F6-B498-43B3-948B-1728B52AA6E4}">
                <adec:decorative xmlns:adec="http://schemas.microsoft.com/office/drawing/2017/decorative" val="1"/>
              </a:ext>
            </a:extLst>
          </p:cNvPr>
          <p:cNvGrpSpPr>
            <a:grpSpLocks noGrp="1" noUngrp="1" noRot="1" noMove="1" noResize="1"/>
          </p:cNvGrpSpPr>
          <p:nvPr userDrawn="1"/>
        </p:nvGrpSpPr>
        <p:grpSpPr>
          <a:xfrm>
            <a:off x="1128096" y="1687883"/>
            <a:ext cx="9378501" cy="2410190"/>
            <a:chOff x="1320120" y="2020391"/>
            <a:chExt cx="9378501" cy="2410190"/>
          </a:xfrm>
        </p:grpSpPr>
        <p:sp>
          <p:nvSpPr>
            <p:cNvPr id="7" name="Freeform: Shape 7" descr="timeline ">
              <a:extLst>
                <a:ext uri="{FF2B5EF4-FFF2-40B4-BE49-F238E27FC236}">
                  <a16:creationId xmlns:a16="http://schemas.microsoft.com/office/drawing/2014/main" id="{16A08077-7125-9AB4-9F9C-A26B601A85A4}"/>
                </a:ext>
              </a:extLst>
            </p:cNvPr>
            <p:cNvSpPr>
              <a:spLocks noGrp="1" noRot="1" noMove="1" noResize="1" noEditPoints="1" noAdjustHandles="1" noChangeArrowheads="1" noChangeShapeType="1"/>
            </p:cNvSpPr>
            <p:nvPr/>
          </p:nvSpPr>
          <p:spPr>
            <a:xfrm flipH="1" flipV="1">
              <a:off x="1392439" y="2020391"/>
              <a:ext cx="9252295" cy="2410190"/>
            </a:xfrm>
            <a:custGeom>
              <a:avLst/>
              <a:gdLst>
                <a:gd name="connsiteX0" fmla="*/ 1192508 w 9252295"/>
                <a:gd name="connsiteY0" fmla="*/ 2410190 h 2410190"/>
                <a:gd name="connsiteX1" fmla="*/ 0 w 9252295"/>
                <a:gd name="connsiteY1" fmla="*/ 1217682 h 2410190"/>
                <a:gd name="connsiteX2" fmla="*/ 1107 w 9252295"/>
                <a:gd name="connsiteY2" fmla="*/ 1206703 h 2410190"/>
                <a:gd name="connsiteX3" fmla="*/ 96158 w 9252295"/>
                <a:gd name="connsiteY3" fmla="*/ 1206703 h 2410190"/>
                <a:gd name="connsiteX4" fmla="*/ 95051 w 9252295"/>
                <a:gd name="connsiteY4" fmla="*/ 1217682 h 2410190"/>
                <a:gd name="connsiteX5" fmla="*/ 1192508 w 9252295"/>
                <a:gd name="connsiteY5" fmla="*/ 2315139 h 2410190"/>
                <a:gd name="connsiteX6" fmla="*/ 2289965 w 9252295"/>
                <a:gd name="connsiteY6" fmla="*/ 1217682 h 2410190"/>
                <a:gd name="connsiteX7" fmla="*/ 2289554 w 9252295"/>
                <a:gd name="connsiteY7" fmla="*/ 1209531 h 2410190"/>
                <a:gd name="connsiteX8" fmla="*/ 2290085 w 9252295"/>
                <a:gd name="connsiteY8" fmla="*/ 1209531 h 2410190"/>
                <a:gd name="connsiteX9" fmla="*/ 2295831 w 9252295"/>
                <a:gd name="connsiteY9" fmla="*/ 1095755 h 2410190"/>
                <a:gd name="connsiteX10" fmla="*/ 3482182 w 9252295"/>
                <a:gd name="connsiteY10" fmla="*/ 25174 h 2410190"/>
                <a:gd name="connsiteX11" fmla="*/ 4668533 w 9252295"/>
                <a:gd name="connsiteY11" fmla="*/ 1095755 h 2410190"/>
                <a:gd name="connsiteX12" fmla="*/ 4674278 w 9252295"/>
                <a:gd name="connsiteY12" fmla="*/ 1209531 h 2410190"/>
                <a:gd name="connsiteX13" fmla="*/ 4673516 w 9252295"/>
                <a:gd name="connsiteY13" fmla="*/ 1209531 h 2410190"/>
                <a:gd name="connsiteX14" fmla="*/ 4678322 w 9252295"/>
                <a:gd name="connsiteY14" fmla="*/ 1304717 h 2410190"/>
                <a:gd name="connsiteX15" fmla="*/ 5770114 w 9252295"/>
                <a:gd name="connsiteY15" fmla="*/ 2289966 h 2410190"/>
                <a:gd name="connsiteX16" fmla="*/ 6861904 w 9252295"/>
                <a:gd name="connsiteY16" fmla="*/ 1304717 h 2410190"/>
                <a:gd name="connsiteX17" fmla="*/ 6867159 w 9252295"/>
                <a:gd name="connsiteY17" fmla="*/ 1200660 h 2410190"/>
                <a:gd name="connsiteX18" fmla="*/ 6867690 w 9252295"/>
                <a:gd name="connsiteY18" fmla="*/ 1200660 h 2410190"/>
                <a:gd name="connsiteX19" fmla="*/ 6867279 w 9252295"/>
                <a:gd name="connsiteY19" fmla="*/ 1192508 h 2410190"/>
                <a:gd name="connsiteX20" fmla="*/ 8059787 w 9252295"/>
                <a:gd name="connsiteY20" fmla="*/ 0 h 2410190"/>
                <a:gd name="connsiteX21" fmla="*/ 9252295 w 9252295"/>
                <a:gd name="connsiteY21" fmla="*/ 1192508 h 2410190"/>
                <a:gd name="connsiteX22" fmla="*/ 9251964 w 9252295"/>
                <a:gd name="connsiteY22" fmla="*/ 1195794 h 2410190"/>
                <a:gd name="connsiteX23" fmla="*/ 9156913 w 9252295"/>
                <a:gd name="connsiteY23" fmla="*/ 1195794 h 2410190"/>
                <a:gd name="connsiteX24" fmla="*/ 9157244 w 9252295"/>
                <a:gd name="connsiteY24" fmla="*/ 1192508 h 2410190"/>
                <a:gd name="connsiteX25" fmla="*/ 8059787 w 9252295"/>
                <a:gd name="connsiteY25" fmla="*/ 95051 h 2410190"/>
                <a:gd name="connsiteX26" fmla="*/ 6962330 w 9252295"/>
                <a:gd name="connsiteY26" fmla="*/ 1192508 h 2410190"/>
                <a:gd name="connsiteX27" fmla="*/ 6962741 w 9252295"/>
                <a:gd name="connsiteY27" fmla="*/ 1200660 h 2410190"/>
                <a:gd name="connsiteX28" fmla="*/ 6962209 w 9252295"/>
                <a:gd name="connsiteY28" fmla="*/ 1200660 h 2410190"/>
                <a:gd name="connsiteX29" fmla="*/ 6956464 w 9252295"/>
                <a:gd name="connsiteY29" fmla="*/ 1314435 h 2410190"/>
                <a:gd name="connsiteX30" fmla="*/ 5770114 w 9252295"/>
                <a:gd name="connsiteY30" fmla="*/ 2385016 h 2410190"/>
                <a:gd name="connsiteX31" fmla="*/ 4583763 w 9252295"/>
                <a:gd name="connsiteY31" fmla="*/ 1314435 h 2410190"/>
                <a:gd name="connsiteX32" fmla="*/ 4578017 w 9252295"/>
                <a:gd name="connsiteY32" fmla="*/ 1200660 h 2410190"/>
                <a:gd name="connsiteX33" fmla="*/ 4578780 w 9252295"/>
                <a:gd name="connsiteY33" fmla="*/ 1200660 h 2410190"/>
                <a:gd name="connsiteX34" fmla="*/ 4573974 w 9252295"/>
                <a:gd name="connsiteY34" fmla="*/ 1105474 h 2410190"/>
                <a:gd name="connsiteX35" fmla="*/ 3482182 w 9252295"/>
                <a:gd name="connsiteY35" fmla="*/ 120225 h 2410190"/>
                <a:gd name="connsiteX36" fmla="*/ 2390391 w 9252295"/>
                <a:gd name="connsiteY36" fmla="*/ 1105474 h 2410190"/>
                <a:gd name="connsiteX37" fmla="*/ 2385136 w 9252295"/>
                <a:gd name="connsiteY37" fmla="*/ 1209531 h 2410190"/>
                <a:gd name="connsiteX38" fmla="*/ 2384604 w 9252295"/>
                <a:gd name="connsiteY38" fmla="*/ 1209531 h 2410190"/>
                <a:gd name="connsiteX39" fmla="*/ 2385016 w 9252295"/>
                <a:gd name="connsiteY39" fmla="*/ 1217682 h 2410190"/>
                <a:gd name="connsiteX40" fmla="*/ 1192508 w 9252295"/>
                <a:gd name="connsiteY40" fmla="*/ 2410190 h 24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252295" h="2410190">
                  <a:moveTo>
                    <a:pt x="1192508" y="2410190"/>
                  </a:moveTo>
                  <a:cubicBezTo>
                    <a:pt x="533904" y="2410190"/>
                    <a:pt x="0" y="1876286"/>
                    <a:pt x="0" y="1217682"/>
                  </a:cubicBezTo>
                  <a:lnTo>
                    <a:pt x="1107" y="1206703"/>
                  </a:lnTo>
                  <a:lnTo>
                    <a:pt x="96158" y="1206703"/>
                  </a:lnTo>
                  <a:lnTo>
                    <a:pt x="95051" y="1217682"/>
                  </a:lnTo>
                  <a:cubicBezTo>
                    <a:pt x="95051" y="1823791"/>
                    <a:pt x="586400" y="2315139"/>
                    <a:pt x="1192508" y="2315139"/>
                  </a:cubicBezTo>
                  <a:cubicBezTo>
                    <a:pt x="1798616" y="2315139"/>
                    <a:pt x="2289965" y="1823791"/>
                    <a:pt x="2289965" y="1217682"/>
                  </a:cubicBezTo>
                  <a:lnTo>
                    <a:pt x="2289554" y="1209531"/>
                  </a:lnTo>
                  <a:lnTo>
                    <a:pt x="2290085" y="1209531"/>
                  </a:lnTo>
                  <a:lnTo>
                    <a:pt x="2295831" y="1095755"/>
                  </a:lnTo>
                  <a:cubicBezTo>
                    <a:pt x="2356899" y="494427"/>
                    <a:pt x="2864742" y="25174"/>
                    <a:pt x="3482182" y="25174"/>
                  </a:cubicBezTo>
                  <a:cubicBezTo>
                    <a:pt x="4099623" y="25174"/>
                    <a:pt x="4607465" y="494427"/>
                    <a:pt x="4668533" y="1095755"/>
                  </a:cubicBezTo>
                  <a:lnTo>
                    <a:pt x="4674278" y="1209531"/>
                  </a:lnTo>
                  <a:lnTo>
                    <a:pt x="4673516" y="1209531"/>
                  </a:lnTo>
                  <a:lnTo>
                    <a:pt x="4678322" y="1304717"/>
                  </a:lnTo>
                  <a:cubicBezTo>
                    <a:pt x="4734523" y="1858116"/>
                    <a:pt x="5201886" y="2289966"/>
                    <a:pt x="5770114" y="2289966"/>
                  </a:cubicBezTo>
                  <a:cubicBezTo>
                    <a:pt x="6338340" y="2289966"/>
                    <a:pt x="6805704" y="1858116"/>
                    <a:pt x="6861904" y="1304717"/>
                  </a:cubicBezTo>
                  <a:lnTo>
                    <a:pt x="6867159" y="1200660"/>
                  </a:lnTo>
                  <a:lnTo>
                    <a:pt x="6867690" y="1200660"/>
                  </a:lnTo>
                  <a:lnTo>
                    <a:pt x="6867279" y="1192508"/>
                  </a:lnTo>
                  <a:cubicBezTo>
                    <a:pt x="6867279" y="533905"/>
                    <a:pt x="7401183" y="0"/>
                    <a:pt x="8059787" y="0"/>
                  </a:cubicBezTo>
                  <a:cubicBezTo>
                    <a:pt x="8718390" y="0"/>
                    <a:pt x="9252295" y="533905"/>
                    <a:pt x="9252295" y="1192508"/>
                  </a:cubicBezTo>
                  <a:lnTo>
                    <a:pt x="9251964" y="1195794"/>
                  </a:lnTo>
                  <a:lnTo>
                    <a:pt x="9156913" y="1195794"/>
                  </a:lnTo>
                  <a:lnTo>
                    <a:pt x="9157244" y="1192508"/>
                  </a:lnTo>
                  <a:cubicBezTo>
                    <a:pt x="9157244" y="586400"/>
                    <a:pt x="8665895" y="95051"/>
                    <a:pt x="8059787" y="95051"/>
                  </a:cubicBezTo>
                  <a:cubicBezTo>
                    <a:pt x="7453679" y="95051"/>
                    <a:pt x="6962330" y="586400"/>
                    <a:pt x="6962330" y="1192508"/>
                  </a:cubicBezTo>
                  <a:lnTo>
                    <a:pt x="6962741" y="1200660"/>
                  </a:lnTo>
                  <a:lnTo>
                    <a:pt x="6962209" y="1200660"/>
                  </a:lnTo>
                  <a:lnTo>
                    <a:pt x="6956464" y="1314435"/>
                  </a:lnTo>
                  <a:cubicBezTo>
                    <a:pt x="6895396" y="1915764"/>
                    <a:pt x="6387554" y="2385016"/>
                    <a:pt x="5770114" y="2385016"/>
                  </a:cubicBezTo>
                  <a:cubicBezTo>
                    <a:pt x="5152672" y="2385016"/>
                    <a:pt x="4644831" y="1915764"/>
                    <a:pt x="4583763" y="1314435"/>
                  </a:cubicBezTo>
                  <a:lnTo>
                    <a:pt x="4578017" y="1200660"/>
                  </a:lnTo>
                  <a:lnTo>
                    <a:pt x="4578780" y="1200660"/>
                  </a:lnTo>
                  <a:lnTo>
                    <a:pt x="4573974" y="1105474"/>
                  </a:lnTo>
                  <a:cubicBezTo>
                    <a:pt x="4517772" y="552075"/>
                    <a:pt x="4050409" y="120225"/>
                    <a:pt x="3482182" y="120225"/>
                  </a:cubicBezTo>
                  <a:cubicBezTo>
                    <a:pt x="2913956" y="120225"/>
                    <a:pt x="2446592" y="552075"/>
                    <a:pt x="2390391" y="1105474"/>
                  </a:cubicBezTo>
                  <a:lnTo>
                    <a:pt x="2385136" y="1209531"/>
                  </a:lnTo>
                  <a:lnTo>
                    <a:pt x="2384604" y="1209531"/>
                  </a:lnTo>
                  <a:lnTo>
                    <a:pt x="2385016" y="1217682"/>
                  </a:lnTo>
                  <a:cubicBezTo>
                    <a:pt x="2385016" y="1876286"/>
                    <a:pt x="1851111" y="2410190"/>
                    <a:pt x="1192508" y="2410190"/>
                  </a:cubicBezTo>
                  <a:close/>
                </a:path>
              </a:pathLst>
            </a:custGeom>
            <a:gradFill flip="none" rotWithShape="1">
              <a:gsLst>
                <a:gs pos="0">
                  <a:schemeClr val="accent1"/>
                </a:gs>
                <a:gs pos="92000">
                  <a:schemeClr val="accent2"/>
                </a:gs>
              </a:gsLst>
              <a:lin ang="10800000" scaled="0"/>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00">
                <a:solidFill>
                  <a:schemeClr val="accent2"/>
                </a:solidFill>
              </a:endParaRPr>
            </a:p>
          </p:txBody>
        </p:sp>
        <p:sp>
          <p:nvSpPr>
            <p:cNvPr id="8" name="Oval 7" descr="timeline endpoints">
              <a:extLst>
                <a:ext uri="{FF2B5EF4-FFF2-40B4-BE49-F238E27FC236}">
                  <a16:creationId xmlns:a16="http://schemas.microsoft.com/office/drawing/2014/main" id="{2F06F55A-655D-4E99-E524-4B3D601D17C3}"/>
                </a:ext>
              </a:extLst>
            </p:cNvPr>
            <p:cNvSpPr>
              <a:spLocks noGrp="1" noRot="1" noMove="1" noResize="1" noEditPoints="1" noAdjustHandles="1" noChangeArrowheads="1" noChangeShapeType="1"/>
            </p:cNvSpPr>
            <p:nvPr/>
          </p:nvSpPr>
          <p:spPr>
            <a:xfrm>
              <a:off x="1320120" y="3149771"/>
              <a:ext cx="218092" cy="218092"/>
            </a:xfrm>
            <a:prstGeom prst="ellipse">
              <a:avLst/>
            </a:prstGeom>
            <a:solidFill>
              <a:schemeClr val="accent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timeline endpoints">
              <a:extLst>
                <a:ext uri="{FF2B5EF4-FFF2-40B4-BE49-F238E27FC236}">
                  <a16:creationId xmlns:a16="http://schemas.microsoft.com/office/drawing/2014/main" id="{A7280CE6-604F-55AE-41F5-39314004A80D}"/>
                </a:ext>
              </a:extLst>
            </p:cNvPr>
            <p:cNvSpPr>
              <a:spLocks noGrp="1" noRot="1" noMove="1" noResize="1" noEditPoints="1" noAdjustHandles="1" noChangeArrowheads="1" noChangeShapeType="1"/>
            </p:cNvSpPr>
            <p:nvPr/>
          </p:nvSpPr>
          <p:spPr>
            <a:xfrm>
              <a:off x="10480529" y="3149771"/>
              <a:ext cx="218092" cy="218092"/>
            </a:xfrm>
            <a:prstGeom prst="ellipse">
              <a:avLst/>
            </a:prstGeom>
            <a:solidFill>
              <a:schemeClr val="accent2"/>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0A472"/>
                </a:solidFill>
              </a:endParaRPr>
            </a:p>
          </p:txBody>
        </p:sp>
      </p:grpSp>
      <p:sp>
        <p:nvSpPr>
          <p:cNvPr id="22" name="Title 1">
            <a:extLst>
              <a:ext uri="{FF2B5EF4-FFF2-40B4-BE49-F238E27FC236}">
                <a16:creationId xmlns:a16="http://schemas.microsoft.com/office/drawing/2014/main" id="{975A9CF4-6F55-986D-0C40-CCF3B25E994C}"/>
              </a:ext>
            </a:extLst>
          </p:cNvPr>
          <p:cNvSpPr>
            <a:spLocks noGrp="1"/>
          </p:cNvSpPr>
          <p:nvPr>
            <p:ph type="title"/>
          </p:nvPr>
        </p:nvSpPr>
        <p:spPr>
          <a:xfrm>
            <a:off x="750086" y="-311687"/>
            <a:ext cx="6577028" cy="920422"/>
          </a:xfrm>
          <a:gradFill>
            <a:gsLst>
              <a:gs pos="75000">
                <a:schemeClr val="accent1"/>
              </a:gs>
              <a:gs pos="100000">
                <a:schemeClr val="accent2"/>
              </a:gs>
            </a:gsLst>
            <a:lin ang="0" scaled="0"/>
          </a:gradFill>
          <a:ln>
            <a:noFill/>
          </a:ln>
        </p:spPr>
        <p:txBody>
          <a:bodyPr anchor="b">
            <a:normAutofit/>
          </a:bodyPr>
          <a:lstStyle>
            <a:lvl1pPr>
              <a:defRPr lang="en-GB" sz="2400">
                <a:solidFill>
                  <a:schemeClr val="bg1"/>
                </a:solidFill>
              </a:defRPr>
            </a:lvl1pPr>
          </a:lstStyle>
          <a:p>
            <a:endParaRPr lang="en-GB"/>
          </a:p>
        </p:txBody>
      </p:sp>
      <p:sp>
        <p:nvSpPr>
          <p:cNvPr id="42" name="Text Placeholder 40">
            <a:extLst>
              <a:ext uri="{FF2B5EF4-FFF2-40B4-BE49-F238E27FC236}">
                <a16:creationId xmlns:a16="http://schemas.microsoft.com/office/drawing/2014/main" id="{3D239B5F-8034-2DFE-57B3-42492DE32534}"/>
              </a:ext>
            </a:extLst>
          </p:cNvPr>
          <p:cNvSpPr>
            <a:spLocks noGrp="1"/>
          </p:cNvSpPr>
          <p:nvPr>
            <p:ph type="body" sz="quarter" idx="12" hasCustomPrompt="1"/>
          </p:nvPr>
        </p:nvSpPr>
        <p:spPr>
          <a:xfrm>
            <a:off x="1456585" y="4036399"/>
            <a:ext cx="1977731" cy="760413"/>
          </a:xfrm>
        </p:spPr>
        <p:txBody>
          <a:bodyPr lIns="0" tIns="0" rIns="0" bIns="0" anchor="b">
            <a:normAutofit/>
          </a:bodyPr>
          <a:lstStyle>
            <a:lvl1pPr marL="0" indent="0" algn="l">
              <a:buNone/>
              <a:defRPr sz="2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GB"/>
              <a:t>Add text</a:t>
            </a:r>
          </a:p>
        </p:txBody>
      </p:sp>
      <p:sp>
        <p:nvSpPr>
          <p:cNvPr id="45" name="Text Placeholder 44">
            <a:extLst>
              <a:ext uri="{FF2B5EF4-FFF2-40B4-BE49-F238E27FC236}">
                <a16:creationId xmlns:a16="http://schemas.microsoft.com/office/drawing/2014/main" id="{D023E15F-A9BD-3817-BBFE-5A36F61F94E4}"/>
              </a:ext>
            </a:extLst>
          </p:cNvPr>
          <p:cNvSpPr>
            <a:spLocks noGrp="1"/>
          </p:cNvSpPr>
          <p:nvPr>
            <p:ph type="body" sz="quarter" idx="13"/>
          </p:nvPr>
        </p:nvSpPr>
        <p:spPr>
          <a:xfrm>
            <a:off x="1457325" y="4886325"/>
            <a:ext cx="1976438" cy="1257300"/>
          </a:xfrm>
        </p:spPr>
        <p:txBody>
          <a:bodyPr/>
          <a:lstStyle>
            <a:lvl1pPr marL="0" indent="0">
              <a:buNone/>
              <a:defRPr sz="1200"/>
            </a:lvl1pPr>
          </a:lstStyle>
          <a:p>
            <a:pPr lvl="0"/>
            <a:r>
              <a:rPr lang="en-GB"/>
              <a:t>Click to edit Master text styles</a:t>
            </a:r>
          </a:p>
        </p:txBody>
      </p:sp>
      <p:sp>
        <p:nvSpPr>
          <p:cNvPr id="46" name="Text Placeholder 40">
            <a:extLst>
              <a:ext uri="{FF2B5EF4-FFF2-40B4-BE49-F238E27FC236}">
                <a16:creationId xmlns:a16="http://schemas.microsoft.com/office/drawing/2014/main" id="{D35EFAC3-6435-8416-9F72-1DAF2134689B}"/>
              </a:ext>
            </a:extLst>
          </p:cNvPr>
          <p:cNvSpPr>
            <a:spLocks noGrp="1"/>
          </p:cNvSpPr>
          <p:nvPr>
            <p:ph type="body" sz="quarter" idx="14" hasCustomPrompt="1"/>
          </p:nvPr>
        </p:nvSpPr>
        <p:spPr>
          <a:xfrm>
            <a:off x="3766368" y="4027434"/>
            <a:ext cx="1977731" cy="760413"/>
          </a:xfrm>
        </p:spPr>
        <p:txBody>
          <a:bodyPr lIns="0" tIns="0" rIns="0" bIns="0" anchor="b">
            <a:normAutofit/>
          </a:bodyPr>
          <a:lstStyle>
            <a:lvl1pPr marL="0" indent="0" algn="l">
              <a:buNone/>
              <a:defRPr sz="2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GB"/>
              <a:t>Add text</a:t>
            </a:r>
          </a:p>
        </p:txBody>
      </p:sp>
      <p:sp>
        <p:nvSpPr>
          <p:cNvPr id="47" name="Text Placeholder 44">
            <a:extLst>
              <a:ext uri="{FF2B5EF4-FFF2-40B4-BE49-F238E27FC236}">
                <a16:creationId xmlns:a16="http://schemas.microsoft.com/office/drawing/2014/main" id="{A054D258-6E94-101D-62D6-EB5DEF573EFF}"/>
              </a:ext>
            </a:extLst>
          </p:cNvPr>
          <p:cNvSpPr>
            <a:spLocks noGrp="1"/>
          </p:cNvSpPr>
          <p:nvPr>
            <p:ph type="body" sz="quarter" idx="15"/>
          </p:nvPr>
        </p:nvSpPr>
        <p:spPr>
          <a:xfrm>
            <a:off x="3767108" y="4877360"/>
            <a:ext cx="1976438" cy="1257300"/>
          </a:xfrm>
        </p:spPr>
        <p:txBody>
          <a:bodyPr/>
          <a:lstStyle>
            <a:lvl1pPr marL="0" indent="0">
              <a:buNone/>
              <a:defRPr sz="1200"/>
            </a:lvl1pPr>
          </a:lstStyle>
          <a:p>
            <a:pPr lvl="0"/>
            <a:r>
              <a:rPr lang="en-GB"/>
              <a:t>Click to edit Master text styles</a:t>
            </a:r>
          </a:p>
        </p:txBody>
      </p:sp>
      <p:sp>
        <p:nvSpPr>
          <p:cNvPr id="48" name="Text Placeholder 40">
            <a:extLst>
              <a:ext uri="{FF2B5EF4-FFF2-40B4-BE49-F238E27FC236}">
                <a16:creationId xmlns:a16="http://schemas.microsoft.com/office/drawing/2014/main" id="{201F5F90-25D8-12A6-5B8F-3BC6FEC23CF3}"/>
              </a:ext>
            </a:extLst>
          </p:cNvPr>
          <p:cNvSpPr>
            <a:spLocks noGrp="1"/>
          </p:cNvSpPr>
          <p:nvPr>
            <p:ph type="body" sz="quarter" idx="16" hasCustomPrompt="1"/>
          </p:nvPr>
        </p:nvSpPr>
        <p:spPr>
          <a:xfrm>
            <a:off x="6098575" y="4027434"/>
            <a:ext cx="1977731" cy="760413"/>
          </a:xfrm>
        </p:spPr>
        <p:txBody>
          <a:bodyPr lIns="0" tIns="0" rIns="0" bIns="0" anchor="b">
            <a:normAutofit/>
          </a:bodyPr>
          <a:lstStyle>
            <a:lvl1pPr marL="0" indent="0" algn="l">
              <a:buNone/>
              <a:defRPr sz="2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GB"/>
              <a:t>Add text</a:t>
            </a:r>
          </a:p>
        </p:txBody>
      </p:sp>
      <p:sp>
        <p:nvSpPr>
          <p:cNvPr id="49" name="Text Placeholder 44">
            <a:extLst>
              <a:ext uri="{FF2B5EF4-FFF2-40B4-BE49-F238E27FC236}">
                <a16:creationId xmlns:a16="http://schemas.microsoft.com/office/drawing/2014/main" id="{9AA4901B-126B-82EF-C305-4CB0E9199D02}"/>
              </a:ext>
            </a:extLst>
          </p:cNvPr>
          <p:cNvSpPr>
            <a:spLocks noGrp="1"/>
          </p:cNvSpPr>
          <p:nvPr>
            <p:ph type="body" sz="quarter" idx="17"/>
          </p:nvPr>
        </p:nvSpPr>
        <p:spPr>
          <a:xfrm>
            <a:off x="6099315" y="4877360"/>
            <a:ext cx="1976438" cy="1257300"/>
          </a:xfrm>
        </p:spPr>
        <p:txBody>
          <a:bodyPr/>
          <a:lstStyle>
            <a:lvl1pPr marL="0" indent="0">
              <a:buNone/>
              <a:defRPr sz="1200"/>
            </a:lvl1pPr>
          </a:lstStyle>
          <a:p>
            <a:pPr lvl="0"/>
            <a:r>
              <a:rPr lang="en-GB"/>
              <a:t>Click to edit Master text styles</a:t>
            </a:r>
          </a:p>
        </p:txBody>
      </p:sp>
      <p:sp>
        <p:nvSpPr>
          <p:cNvPr id="50" name="Text Placeholder 40">
            <a:extLst>
              <a:ext uri="{FF2B5EF4-FFF2-40B4-BE49-F238E27FC236}">
                <a16:creationId xmlns:a16="http://schemas.microsoft.com/office/drawing/2014/main" id="{BE1EE1A0-4030-B753-1491-BCE7859F6B0E}"/>
              </a:ext>
            </a:extLst>
          </p:cNvPr>
          <p:cNvSpPr>
            <a:spLocks noGrp="1"/>
          </p:cNvSpPr>
          <p:nvPr>
            <p:ph type="body" sz="quarter" idx="18" hasCustomPrompt="1"/>
          </p:nvPr>
        </p:nvSpPr>
        <p:spPr>
          <a:xfrm>
            <a:off x="8424892" y="4027434"/>
            <a:ext cx="1977731" cy="760413"/>
          </a:xfrm>
        </p:spPr>
        <p:txBody>
          <a:bodyPr lIns="0" tIns="0" rIns="0" bIns="0" anchor="b">
            <a:normAutofit/>
          </a:bodyPr>
          <a:lstStyle>
            <a:lvl1pPr marL="0" indent="0" algn="l">
              <a:buNone/>
              <a:defRPr sz="2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GB"/>
              <a:t>Add text</a:t>
            </a:r>
          </a:p>
        </p:txBody>
      </p:sp>
      <p:sp>
        <p:nvSpPr>
          <p:cNvPr id="51" name="Text Placeholder 44">
            <a:extLst>
              <a:ext uri="{FF2B5EF4-FFF2-40B4-BE49-F238E27FC236}">
                <a16:creationId xmlns:a16="http://schemas.microsoft.com/office/drawing/2014/main" id="{5CBF3C38-BC53-4665-059C-F2C283559292}"/>
              </a:ext>
            </a:extLst>
          </p:cNvPr>
          <p:cNvSpPr>
            <a:spLocks noGrp="1"/>
          </p:cNvSpPr>
          <p:nvPr>
            <p:ph type="body" sz="quarter" idx="19"/>
          </p:nvPr>
        </p:nvSpPr>
        <p:spPr>
          <a:xfrm>
            <a:off x="8425632" y="4877360"/>
            <a:ext cx="1976438" cy="1257300"/>
          </a:xfrm>
        </p:spPr>
        <p:txBody>
          <a:bodyPr/>
          <a:lstStyle>
            <a:lvl1pPr marL="0" indent="0">
              <a:buNone/>
              <a:defRPr sz="1200"/>
            </a:lvl1pPr>
          </a:lstStyle>
          <a:p>
            <a:pPr lvl="0"/>
            <a:r>
              <a:rPr lang="en-GB"/>
              <a:t>Click to edit Master text styles</a:t>
            </a:r>
          </a:p>
        </p:txBody>
      </p:sp>
      <p:sp>
        <p:nvSpPr>
          <p:cNvPr id="26" name="Grey circle">
            <a:extLst>
              <a:ext uri="{FF2B5EF4-FFF2-40B4-BE49-F238E27FC236}">
                <a16:creationId xmlns:a16="http://schemas.microsoft.com/office/drawing/2014/main" id="{DB96606B-6009-DE55-7118-2F7E2ED9B883}"/>
              </a:ext>
            </a:extLst>
          </p:cNvPr>
          <p:cNvSpPr/>
          <p:nvPr userDrawn="1"/>
        </p:nvSpPr>
        <p:spPr>
          <a:xfrm>
            <a:off x="4091478" y="2321859"/>
            <a:ext cx="1161288" cy="1161288"/>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Grey circle">
            <a:extLst>
              <a:ext uri="{FF2B5EF4-FFF2-40B4-BE49-F238E27FC236}">
                <a16:creationId xmlns:a16="http://schemas.microsoft.com/office/drawing/2014/main" id="{A72FF7BB-55B0-1C5F-4B3F-9D0599BD605B}"/>
              </a:ext>
            </a:extLst>
          </p:cNvPr>
          <p:cNvSpPr/>
          <p:nvPr userDrawn="1"/>
        </p:nvSpPr>
        <p:spPr>
          <a:xfrm>
            <a:off x="6383808" y="2321859"/>
            <a:ext cx="1161288" cy="1161288"/>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Grey circle">
            <a:extLst>
              <a:ext uri="{FF2B5EF4-FFF2-40B4-BE49-F238E27FC236}">
                <a16:creationId xmlns:a16="http://schemas.microsoft.com/office/drawing/2014/main" id="{9CCB0332-2D02-A9FA-4DAC-4A4D3E335F4A}"/>
              </a:ext>
            </a:extLst>
          </p:cNvPr>
          <p:cNvSpPr/>
          <p:nvPr userDrawn="1"/>
        </p:nvSpPr>
        <p:spPr>
          <a:xfrm>
            <a:off x="8688604" y="2312334"/>
            <a:ext cx="1161288" cy="1161288"/>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Grey circle">
            <a:extLst>
              <a:ext uri="{FF2B5EF4-FFF2-40B4-BE49-F238E27FC236}">
                <a16:creationId xmlns:a16="http://schemas.microsoft.com/office/drawing/2014/main" id="{321ECE68-BA69-C526-67D4-64634B4B212F}"/>
              </a:ext>
            </a:extLst>
          </p:cNvPr>
          <p:cNvSpPr/>
          <p:nvPr userDrawn="1"/>
        </p:nvSpPr>
        <p:spPr>
          <a:xfrm>
            <a:off x="1864374" y="2321859"/>
            <a:ext cx="1161288" cy="1161288"/>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Q4">
            <a:extLst>
              <a:ext uri="{FF2B5EF4-FFF2-40B4-BE49-F238E27FC236}">
                <a16:creationId xmlns:a16="http://schemas.microsoft.com/office/drawing/2014/main" id="{82A3B4D0-3EF9-7E1D-4D9E-D0C8BED6C265}"/>
              </a:ext>
            </a:extLst>
          </p:cNvPr>
          <p:cNvSpPr>
            <a:spLocks noGrp="1"/>
          </p:cNvSpPr>
          <p:nvPr>
            <p:ph type="body" sz="quarter" idx="21" hasCustomPrompt="1"/>
          </p:nvPr>
        </p:nvSpPr>
        <p:spPr>
          <a:xfrm>
            <a:off x="8680611" y="2550871"/>
            <a:ext cx="1160463" cy="760413"/>
          </a:xfrm>
        </p:spPr>
        <p:txBody>
          <a:bodyPr anchor="ctr"/>
          <a:lstStyle>
            <a:lvl1pPr marL="0" indent="0" algn="ctr">
              <a:buNone/>
              <a:defRPr b="1">
                <a:latin typeface="Poppins Medium" panose="00000600000000000000" pitchFamily="2" charset="0"/>
                <a:cs typeface="Poppins Medium" panose="00000600000000000000" pitchFamily="2" charset="0"/>
              </a:defRPr>
            </a:lvl1pPr>
          </a:lstStyle>
          <a:p>
            <a:pPr lvl="0"/>
            <a:r>
              <a:rPr lang="en-GB"/>
              <a:t>Q4</a:t>
            </a:r>
          </a:p>
        </p:txBody>
      </p:sp>
      <p:sp>
        <p:nvSpPr>
          <p:cNvPr id="55" name="Q3">
            <a:extLst>
              <a:ext uri="{FF2B5EF4-FFF2-40B4-BE49-F238E27FC236}">
                <a16:creationId xmlns:a16="http://schemas.microsoft.com/office/drawing/2014/main" id="{8A53376B-7F61-8DB2-366C-01F332DE436E}"/>
              </a:ext>
            </a:extLst>
          </p:cNvPr>
          <p:cNvSpPr>
            <a:spLocks noGrp="1"/>
          </p:cNvSpPr>
          <p:nvPr>
            <p:ph type="body" sz="quarter" idx="20" hasCustomPrompt="1"/>
          </p:nvPr>
        </p:nvSpPr>
        <p:spPr>
          <a:xfrm>
            <a:off x="6375815" y="2560396"/>
            <a:ext cx="1160463" cy="760413"/>
          </a:xfrm>
        </p:spPr>
        <p:txBody>
          <a:bodyPr anchor="ctr"/>
          <a:lstStyle>
            <a:lvl1pPr marL="0" indent="0" algn="ctr">
              <a:buNone/>
              <a:defRPr b="1">
                <a:latin typeface="Poppins Medium" panose="00000600000000000000" pitchFamily="2" charset="0"/>
                <a:cs typeface="Poppins Medium" panose="00000600000000000000" pitchFamily="2" charset="0"/>
              </a:defRPr>
            </a:lvl1pPr>
          </a:lstStyle>
          <a:p>
            <a:pPr lvl="0"/>
            <a:r>
              <a:rPr lang="en-GB"/>
              <a:t>Q3</a:t>
            </a:r>
          </a:p>
        </p:txBody>
      </p:sp>
      <p:sp>
        <p:nvSpPr>
          <p:cNvPr id="41" name="Q2">
            <a:extLst>
              <a:ext uri="{FF2B5EF4-FFF2-40B4-BE49-F238E27FC236}">
                <a16:creationId xmlns:a16="http://schemas.microsoft.com/office/drawing/2014/main" id="{5B563A15-F2C1-25EF-1D78-DD76D3949825}"/>
              </a:ext>
            </a:extLst>
          </p:cNvPr>
          <p:cNvSpPr>
            <a:spLocks noGrp="1"/>
          </p:cNvSpPr>
          <p:nvPr>
            <p:ph type="body" sz="quarter" idx="11" hasCustomPrompt="1"/>
          </p:nvPr>
        </p:nvSpPr>
        <p:spPr>
          <a:xfrm>
            <a:off x="4083485" y="2560396"/>
            <a:ext cx="1160463" cy="760413"/>
          </a:xfrm>
        </p:spPr>
        <p:txBody>
          <a:bodyPr anchor="ctr"/>
          <a:lstStyle>
            <a:lvl1pPr marL="0" indent="0" algn="ctr">
              <a:buNone/>
              <a:defRPr b="1">
                <a:latin typeface="Poppins Medium" panose="00000600000000000000" pitchFamily="2" charset="0"/>
                <a:cs typeface="Poppins Medium" panose="00000600000000000000" pitchFamily="2" charset="0"/>
              </a:defRPr>
            </a:lvl1pPr>
          </a:lstStyle>
          <a:p>
            <a:pPr lvl="0"/>
            <a:r>
              <a:rPr lang="en-GB"/>
              <a:t>Q2</a:t>
            </a:r>
          </a:p>
        </p:txBody>
      </p:sp>
      <p:sp>
        <p:nvSpPr>
          <p:cNvPr id="61" name="Q1">
            <a:extLst>
              <a:ext uri="{FF2B5EF4-FFF2-40B4-BE49-F238E27FC236}">
                <a16:creationId xmlns:a16="http://schemas.microsoft.com/office/drawing/2014/main" id="{D930ED4E-3951-CE67-0F9A-1F3F66283890}"/>
              </a:ext>
            </a:extLst>
          </p:cNvPr>
          <p:cNvSpPr>
            <a:spLocks noGrp="1"/>
          </p:cNvSpPr>
          <p:nvPr>
            <p:ph type="body" sz="quarter" idx="22" hasCustomPrompt="1"/>
          </p:nvPr>
        </p:nvSpPr>
        <p:spPr>
          <a:xfrm>
            <a:off x="1865906" y="2560396"/>
            <a:ext cx="1160463" cy="760413"/>
          </a:xfrm>
        </p:spPr>
        <p:txBody>
          <a:bodyPr anchor="ctr"/>
          <a:lstStyle>
            <a:lvl1pPr marL="0" indent="0" algn="ctr">
              <a:buNone/>
              <a:defRPr b="1">
                <a:latin typeface="Poppins Medium" panose="00000600000000000000" pitchFamily="2" charset="0"/>
                <a:cs typeface="Poppins Medium" panose="00000600000000000000" pitchFamily="2" charset="0"/>
              </a:defRPr>
            </a:lvl1pPr>
          </a:lstStyle>
          <a:p>
            <a:pPr lvl="0"/>
            <a:r>
              <a:rPr lang="en-GB"/>
              <a:t>Q1</a:t>
            </a:r>
          </a:p>
        </p:txBody>
      </p:sp>
      <p:sp>
        <p:nvSpPr>
          <p:cNvPr id="2" name="Text Placeholder 3">
            <a:extLst>
              <a:ext uri="{FF2B5EF4-FFF2-40B4-BE49-F238E27FC236}">
                <a16:creationId xmlns:a16="http://schemas.microsoft.com/office/drawing/2014/main" id="{A438EA91-249C-6B1F-EAF8-974527CA34FA}"/>
              </a:ext>
            </a:extLst>
          </p:cNvPr>
          <p:cNvSpPr>
            <a:spLocks noGrp="1"/>
          </p:cNvSpPr>
          <p:nvPr>
            <p:ph type="body" sz="quarter" idx="10" hasCustomPrompt="1"/>
          </p:nvPr>
        </p:nvSpPr>
        <p:spPr>
          <a:xfrm>
            <a:off x="8024993" y="18913"/>
            <a:ext cx="4167007" cy="589821"/>
          </a:xfrm>
        </p:spPr>
        <p:txBody>
          <a:bodyPr anchor="b">
            <a:normAutofit/>
          </a:bodyPr>
          <a:lstStyle>
            <a:lvl1pPr marL="0" indent="0">
              <a:buNone/>
              <a:defRPr sz="2400"/>
            </a:lvl1pPr>
          </a:lstStyle>
          <a:p>
            <a:pPr lvl="0"/>
            <a:r>
              <a:rPr lang="en-GB" sz="2400" b="0">
                <a:latin typeface="Open Sans" panose="020B0606030504020204" pitchFamily="34" charset="0"/>
                <a:ea typeface="Open Sans" panose="020B0606030504020204" pitchFamily="34" charset="0"/>
                <a:cs typeface="Open Sans" panose="020B0606030504020204" pitchFamily="34" charset="0"/>
              </a:rPr>
              <a:t>Subtitle</a:t>
            </a:r>
            <a:endParaRPr lang="en-GB"/>
          </a:p>
        </p:txBody>
      </p:sp>
    </p:spTree>
    <p:extLst>
      <p:ext uri="{BB962C8B-B14F-4D97-AF65-F5344CB8AC3E}">
        <p14:creationId xmlns:p14="http://schemas.microsoft.com/office/powerpoint/2010/main" val="4243503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D7EA7A-4C6B-FF07-87EF-DAEBD51E3E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Header</a:t>
            </a:r>
          </a:p>
        </p:txBody>
      </p:sp>
      <p:sp>
        <p:nvSpPr>
          <p:cNvPr id="3" name="Text Placeholder 2">
            <a:extLst>
              <a:ext uri="{FF2B5EF4-FFF2-40B4-BE49-F238E27FC236}">
                <a16:creationId xmlns:a16="http://schemas.microsoft.com/office/drawing/2014/main" id="{7F12C504-ACD4-2B21-17B1-B4864FB78A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  Poppins Medium</a:t>
            </a:r>
          </a:p>
          <a:p>
            <a:pPr lvl="0"/>
            <a:endParaRPr lang="en-GB"/>
          </a:p>
        </p:txBody>
      </p:sp>
      <p:sp>
        <p:nvSpPr>
          <p:cNvPr id="4" name="Date Placeholder 3">
            <a:extLst>
              <a:ext uri="{FF2B5EF4-FFF2-40B4-BE49-F238E27FC236}">
                <a16:creationId xmlns:a16="http://schemas.microsoft.com/office/drawing/2014/main" id="{22CAF917-5542-5123-5A7A-1442C904A4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CB49D1A-A3D2-44A5-B157-47A661E9D3BD}" type="datetimeFigureOut">
              <a:rPr lang="en-GB" smtClean="0"/>
              <a:t>08/01/2025</a:t>
            </a:fld>
            <a:endParaRPr lang="en-GB"/>
          </a:p>
        </p:txBody>
      </p:sp>
      <p:sp>
        <p:nvSpPr>
          <p:cNvPr id="5" name="Footer Placeholder 4">
            <a:extLst>
              <a:ext uri="{FF2B5EF4-FFF2-40B4-BE49-F238E27FC236}">
                <a16:creationId xmlns:a16="http://schemas.microsoft.com/office/drawing/2014/main" id="{38F02C7B-B0E0-9B3E-2BD1-8C73D13A30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770EEE0-92F8-CA42-E5FA-2054A5A20B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06099FC-4D03-4B5F-B591-08B39831E07E}" type="slidenum">
              <a:rPr lang="en-GB" smtClean="0"/>
              <a:t>‹#›</a:t>
            </a:fld>
            <a:endParaRPr lang="en-GB"/>
          </a:p>
        </p:txBody>
      </p:sp>
    </p:spTree>
    <p:extLst>
      <p:ext uri="{BB962C8B-B14F-4D97-AF65-F5344CB8AC3E}">
        <p14:creationId xmlns:p14="http://schemas.microsoft.com/office/powerpoint/2010/main" val="141209109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5" r:id="rId3"/>
    <p:sldLayoutId id="2147483661" r:id="rId4"/>
    <p:sldLayoutId id="2147483652" r:id="rId5"/>
    <p:sldLayoutId id="2147483664" r:id="rId6"/>
    <p:sldLayoutId id="2147483653" r:id="rId7"/>
    <p:sldLayoutId id="2147483671" r:id="rId8"/>
    <p:sldLayoutId id="2147483670" r:id="rId9"/>
    <p:sldLayoutId id="2147483669" r:id="rId10"/>
    <p:sldLayoutId id="2147483673" r:id="rId11"/>
    <p:sldLayoutId id="2147483672" r:id="rId12"/>
    <p:sldLayoutId id="2147483674" r:id="rId13"/>
    <p:sldLayoutId id="2147483675" r:id="rId14"/>
  </p:sldLayoutIdLst>
  <p:txStyles>
    <p:titleStyle>
      <a:lvl1pPr algn="l" defTabSz="914400" rtl="0" eaLnBrk="1" latinLnBrk="0" hangingPunct="1">
        <a:lnSpc>
          <a:spcPct val="90000"/>
        </a:lnSpc>
        <a:spcBef>
          <a:spcPct val="0"/>
        </a:spcBef>
        <a:buNone/>
        <a:defRPr sz="4400" b="1" kern="1200">
          <a:solidFill>
            <a:srgbClr val="170C47"/>
          </a:solidFill>
          <a:latin typeface="Poppins" panose="00000500000000000000" pitchFamily="2" charset="0"/>
          <a:ea typeface="+mj-ea"/>
          <a:cs typeface="Poppins" panose="000005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2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2.xml"/><Relationship Id="rId16"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mailto:zdashwood@peopleplaceslives.co.uk" TargetMode="External"/><Relationship Id="rId2" Type="http://schemas.openxmlformats.org/officeDocument/2006/relationships/hyperlink" Target="mailto:cchrist@peopleplaceslives.co.uk"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3.xml"/><Relationship Id="rId1" Type="http://schemas.openxmlformats.org/officeDocument/2006/relationships/video" Target="https://www.youtube.com/embed/sPXzY83MhZk?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f you cannot move or edit">
            <a:extLst>
              <a:ext uri="{FF2B5EF4-FFF2-40B4-BE49-F238E27FC236}">
                <a16:creationId xmlns:a16="http://schemas.microsoft.com/office/drawing/2014/main" id="{652A487B-1701-C427-39ED-27153ECC710D}"/>
              </a:ext>
            </a:extLst>
          </p:cNvPr>
          <p:cNvSpPr txBox="1">
            <a:spLocks/>
          </p:cNvSpPr>
          <p:nvPr/>
        </p:nvSpPr>
        <p:spPr>
          <a:xfrm>
            <a:off x="354330" y="1422084"/>
            <a:ext cx="11704320" cy="5023562"/>
          </a:xfrm>
          <a:prstGeom prst="rect">
            <a:avLst/>
          </a:prstGeom>
        </p:spPr>
        <p:txBody>
          <a:bodyPr l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srgbClr val="170C47"/>
                </a:solidFill>
                <a:effectLst/>
                <a:uLnTx/>
                <a:uFillTx/>
                <a:latin typeface="Open Sans" panose="020B0606030504020204" pitchFamily="34" charset="0"/>
                <a:ea typeface="Open Sans" panose="020B0606030504020204" pitchFamily="34" charset="0"/>
                <a:cs typeface="Open Sans" panose="020B0606030504020204" pitchFamily="34" charset="0"/>
              </a:rPr>
              <a:t>This is a template slide deck to use when presenting Virtual Wallet to COLLEAGUES within your LA/ICBs.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a:t>There are separate template slide decks to use when presenting to individuals and PAs/Providers.  Go to: myvirtualwallet.co.uk</a:t>
            </a:r>
            <a:r>
              <a:rPr lang="en-GB" sz="2000" b="1"/>
              <a:t> &gt; </a:t>
            </a:r>
            <a:r>
              <a:rPr lang="en-GB" sz="2000"/>
              <a:t>Support Hub </a:t>
            </a:r>
            <a:r>
              <a:rPr lang="en-GB" sz="2000" b="1"/>
              <a:t>&gt; </a:t>
            </a:r>
            <a:r>
              <a:rPr lang="en-GB" sz="2000"/>
              <a:t>Professionals </a:t>
            </a:r>
            <a:r>
              <a:rPr lang="en-GB" sz="2000" b="1"/>
              <a:t>&gt;</a:t>
            </a:r>
            <a:r>
              <a:rPr lang="en-GB" sz="2000"/>
              <a:t> Comms Hub.  </a:t>
            </a:r>
            <a:endParaRPr kumimoji="0" lang="en-GB" sz="2000" i="0" u="none" strike="noStrike" kern="1200" cap="none" spc="0" normalizeH="0" baseline="0" noProof="0">
              <a:ln>
                <a:noFill/>
              </a:ln>
              <a:solidFill>
                <a:srgbClr val="170C47"/>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b="1"/>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srgbClr val="170C47"/>
                </a:solidFill>
                <a:effectLst/>
                <a:uLnTx/>
                <a:uFillTx/>
                <a:latin typeface="Open Sans" panose="020B0606030504020204" pitchFamily="34" charset="0"/>
                <a:ea typeface="Open Sans" panose="020B0606030504020204" pitchFamily="34" charset="0"/>
                <a:cs typeface="Open Sans" panose="020B0606030504020204" pitchFamily="34" charset="0"/>
              </a:rPr>
              <a:t>You can amend it to personalise it your local area &amp; audience – for example:</a:t>
            </a:r>
          </a:p>
          <a:p>
            <a:pPr marL="354013" indent="-354013"/>
            <a:r>
              <a:rPr lang="en-GB" sz="2000"/>
              <a:t>Amend the </a:t>
            </a:r>
            <a:r>
              <a:rPr lang="en-GB" sz="2000" b="1"/>
              <a:t>What it means locally</a:t>
            </a:r>
            <a:r>
              <a:rPr lang="en-GB" sz="2000"/>
              <a:t> slide and include your logo.</a:t>
            </a:r>
          </a:p>
          <a:p>
            <a:pPr marL="354013" indent="-354013"/>
            <a:r>
              <a:rPr lang="en-GB" sz="2000"/>
              <a:t>If you don’t offer </a:t>
            </a:r>
            <a:r>
              <a:rPr lang="en-GB" sz="2000" b="1"/>
              <a:t>Supported Accounts</a:t>
            </a:r>
            <a:r>
              <a:rPr lang="en-GB" sz="2000"/>
              <a:t>, delete the references to Supported Accounts. </a:t>
            </a:r>
          </a:p>
          <a:p>
            <a:pPr marL="354013" indent="-354013"/>
            <a:r>
              <a:rPr lang="en-GB" sz="2000"/>
              <a:t>If time is short, skip some of the ‘nice to have’ slides (e.g. just use </a:t>
            </a:r>
            <a:r>
              <a:rPr lang="en-GB" sz="2000" b="1"/>
              <a:t>slides 4, 6, 10 &amp; 12</a:t>
            </a:r>
            <a:r>
              <a:rPr lang="en-GB" sz="2000"/>
              <a:t>)</a:t>
            </a:r>
          </a:p>
          <a:p>
            <a:pPr marL="0" indent="0">
              <a:buNone/>
            </a:pPr>
            <a:endParaRPr kumimoji="0" lang="en-GB" sz="2000" i="0" u="none" strike="noStrike" kern="1200" cap="none" spc="0" normalizeH="0" baseline="0" noProof="0">
              <a:ln>
                <a:noFill/>
              </a:ln>
              <a:solidFill>
                <a:srgbClr val="170C47"/>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indent="0">
              <a:buNone/>
            </a:pPr>
            <a:r>
              <a:rPr kumimoji="0" lang="en-GB" sz="2400" i="0" u="none" strike="noStrike" kern="1200" cap="none" spc="0" normalizeH="0" baseline="0" noProof="0">
                <a:ln>
                  <a:noFill/>
                </a:ln>
                <a:solidFill>
                  <a:srgbClr val="170C47"/>
                </a:solidFill>
                <a:effectLst/>
                <a:uLnTx/>
                <a:uFillTx/>
                <a:latin typeface="Open Sans" panose="020B0606030504020204" pitchFamily="34" charset="0"/>
                <a:ea typeface="Open Sans" panose="020B0606030504020204" pitchFamily="34" charset="0"/>
                <a:cs typeface="Open Sans" panose="020B0606030504020204" pitchFamily="34" charset="0"/>
              </a:rPr>
              <a:t>This template gets updated periodically </a:t>
            </a:r>
            <a:r>
              <a:rPr lang="en-GB" sz="2400"/>
              <a:t>to incorporate feedback and new developments, so check the Comms Hub regularly, which also includes </a:t>
            </a:r>
            <a:r>
              <a:rPr kumimoji="0" lang="en-GB" sz="2400" i="0" u="none" strike="noStrike" kern="1200" cap="none" spc="0" normalizeH="0" baseline="0" noProof="0">
                <a:ln>
                  <a:noFill/>
                </a:ln>
                <a:solidFill>
                  <a:srgbClr val="170C47"/>
                </a:solidFill>
                <a:effectLst/>
                <a:uLnTx/>
                <a:uFillTx/>
                <a:latin typeface="Open Sans" panose="020B0606030504020204" pitchFamily="34" charset="0"/>
                <a:ea typeface="Open Sans" panose="020B0606030504020204" pitchFamily="34" charset="0"/>
                <a:cs typeface="Open Sans" panose="020B0606030504020204" pitchFamily="34" charset="0"/>
              </a:rPr>
              <a:t>more images and content that you can download and use in slide decks and elsewhere.  </a:t>
            </a:r>
          </a:p>
        </p:txBody>
      </p:sp>
      <p:sp>
        <p:nvSpPr>
          <p:cNvPr id="21" name="Title 2">
            <a:extLst>
              <a:ext uri="{FF2B5EF4-FFF2-40B4-BE49-F238E27FC236}">
                <a16:creationId xmlns:a16="http://schemas.microsoft.com/office/drawing/2014/main" id="{C98AE2D7-1813-79F5-4347-A4607A594E26}"/>
              </a:ext>
            </a:extLst>
          </p:cNvPr>
          <p:cNvSpPr txBox="1">
            <a:spLocks/>
          </p:cNvSpPr>
          <p:nvPr/>
        </p:nvSpPr>
        <p:spPr>
          <a:xfrm>
            <a:off x="278130" y="412354"/>
            <a:ext cx="6372225" cy="615950"/>
          </a:xfrm>
          <a:prstGeom prst="rect">
            <a:avLst/>
          </a:prstGeom>
        </p:spPr>
        <p:txBody>
          <a:bodyPr/>
          <a:lstStyle>
            <a:lvl1pPr algn="l" defTabSz="914400" rtl="0" eaLnBrk="1" latinLnBrk="0" hangingPunct="1">
              <a:lnSpc>
                <a:spcPct val="90000"/>
              </a:lnSpc>
              <a:spcBef>
                <a:spcPct val="0"/>
              </a:spcBef>
              <a:buNone/>
              <a:defRPr sz="4400" b="1" kern="1200">
                <a:solidFill>
                  <a:srgbClr val="170C47"/>
                </a:solidFill>
                <a:latin typeface="Poppins" panose="00000500000000000000" pitchFamily="2" charset="0"/>
                <a:ea typeface="+mj-ea"/>
                <a:cs typeface="Poppins" panose="000005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400" b="1" i="0" u="none" strike="noStrike" kern="1200" cap="none" spc="0" normalizeH="0" baseline="0" noProof="0">
                <a:ln>
                  <a:noFill/>
                </a:ln>
                <a:solidFill>
                  <a:srgbClr val="170C47"/>
                </a:solidFill>
                <a:effectLst/>
                <a:uLnTx/>
                <a:uFillTx/>
                <a:latin typeface="Poppins" panose="00000500000000000000" pitchFamily="2" charset="0"/>
                <a:ea typeface="+mj-ea"/>
                <a:cs typeface="Poppins" panose="00000500000000000000" pitchFamily="2" charset="0"/>
              </a:rPr>
              <a:t>READ ME FIRST</a:t>
            </a:r>
            <a:endParaRPr kumimoji="0" lang="en-GB" sz="4400" b="1" i="0" u="none" strike="noStrike" kern="1200" cap="none" spc="0" normalizeH="0" baseline="0" noProof="0">
              <a:ln>
                <a:noFill/>
              </a:ln>
              <a:solidFill>
                <a:srgbClr val="170C47"/>
              </a:solidFill>
              <a:effectLst/>
              <a:uLnTx/>
              <a:uFillTx/>
              <a:latin typeface="Poppins" panose="00000500000000000000" pitchFamily="2" charset="0"/>
              <a:ea typeface="+mj-ea"/>
              <a:cs typeface="Poppins" panose="00000500000000000000" pitchFamily="2" charset="0"/>
            </a:endParaRPr>
          </a:p>
        </p:txBody>
      </p:sp>
    </p:spTree>
    <p:extLst>
      <p:ext uri="{BB962C8B-B14F-4D97-AF65-F5344CB8AC3E}">
        <p14:creationId xmlns:p14="http://schemas.microsoft.com/office/powerpoint/2010/main" val="2739543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FCC50-26EB-644F-B6E8-95E3DC8A3DEC}"/>
              </a:ext>
            </a:extLst>
          </p:cNvPr>
          <p:cNvSpPr>
            <a:spLocks noGrp="1"/>
          </p:cNvSpPr>
          <p:nvPr>
            <p:ph type="title"/>
          </p:nvPr>
        </p:nvSpPr>
        <p:spPr>
          <a:xfrm>
            <a:off x="750085" y="-311687"/>
            <a:ext cx="5169451" cy="920422"/>
          </a:xfrm>
        </p:spPr>
        <p:txBody>
          <a:bodyPr/>
          <a:lstStyle/>
          <a:p>
            <a:r>
              <a:rPr lang="en-GB" i="1"/>
              <a:t>Where it fits</a:t>
            </a:r>
          </a:p>
        </p:txBody>
      </p:sp>
      <p:sp>
        <p:nvSpPr>
          <p:cNvPr id="2" name="Text Placeholder 3">
            <a:extLst>
              <a:ext uri="{FF2B5EF4-FFF2-40B4-BE49-F238E27FC236}">
                <a16:creationId xmlns:a16="http://schemas.microsoft.com/office/drawing/2014/main" id="{5975BADE-74FD-2B13-B320-1F50BD52E174}"/>
              </a:ext>
            </a:extLst>
          </p:cNvPr>
          <p:cNvSpPr txBox="1">
            <a:spLocks/>
          </p:cNvSpPr>
          <p:nvPr/>
        </p:nvSpPr>
        <p:spPr>
          <a:xfrm>
            <a:off x="6095999" y="81149"/>
            <a:ext cx="5906703" cy="580292"/>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2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i="1">
                <a:solidFill>
                  <a:schemeClr val="accent1"/>
                </a:solidFill>
              </a:rPr>
              <a:t>Step 1 is our existing process.  PPL’s target is process referrals (step 2) to go-live (step 4) within 14 days</a:t>
            </a:r>
          </a:p>
        </p:txBody>
      </p:sp>
      <p:grpSp>
        <p:nvGrpSpPr>
          <p:cNvPr id="6" name="Group 5">
            <a:extLst>
              <a:ext uri="{FF2B5EF4-FFF2-40B4-BE49-F238E27FC236}">
                <a16:creationId xmlns:a16="http://schemas.microsoft.com/office/drawing/2014/main" id="{1D199EAA-5A7D-E216-5EE8-A58FFCB99753}"/>
              </a:ext>
              <a:ext uri="{C183D7F6-B498-43B3-948B-1728B52AA6E4}">
                <adec:decorative xmlns:adec="http://schemas.microsoft.com/office/drawing/2017/decorative" val="1"/>
              </a:ext>
            </a:extLst>
          </p:cNvPr>
          <p:cNvGrpSpPr/>
          <p:nvPr/>
        </p:nvGrpSpPr>
        <p:grpSpPr>
          <a:xfrm>
            <a:off x="1128096" y="1216244"/>
            <a:ext cx="9378501" cy="2410190"/>
            <a:chOff x="1320120" y="2020391"/>
            <a:chExt cx="9378501" cy="2410190"/>
          </a:xfrm>
        </p:grpSpPr>
        <p:sp>
          <p:nvSpPr>
            <p:cNvPr id="10" name="Freeform: Shape 7" descr="timeline ">
              <a:extLst>
                <a:ext uri="{FF2B5EF4-FFF2-40B4-BE49-F238E27FC236}">
                  <a16:creationId xmlns:a16="http://schemas.microsoft.com/office/drawing/2014/main" id="{1160A978-649E-6EBE-5900-5BA5A5CE742B}"/>
                </a:ext>
              </a:extLst>
            </p:cNvPr>
            <p:cNvSpPr/>
            <p:nvPr/>
          </p:nvSpPr>
          <p:spPr>
            <a:xfrm flipH="1" flipV="1">
              <a:off x="1392439" y="2020391"/>
              <a:ext cx="9252295" cy="2410190"/>
            </a:xfrm>
            <a:custGeom>
              <a:avLst/>
              <a:gdLst>
                <a:gd name="connsiteX0" fmla="*/ 1192508 w 9252295"/>
                <a:gd name="connsiteY0" fmla="*/ 2410190 h 2410190"/>
                <a:gd name="connsiteX1" fmla="*/ 0 w 9252295"/>
                <a:gd name="connsiteY1" fmla="*/ 1217682 h 2410190"/>
                <a:gd name="connsiteX2" fmla="*/ 1107 w 9252295"/>
                <a:gd name="connsiteY2" fmla="*/ 1206703 h 2410190"/>
                <a:gd name="connsiteX3" fmla="*/ 96158 w 9252295"/>
                <a:gd name="connsiteY3" fmla="*/ 1206703 h 2410190"/>
                <a:gd name="connsiteX4" fmla="*/ 95051 w 9252295"/>
                <a:gd name="connsiteY4" fmla="*/ 1217682 h 2410190"/>
                <a:gd name="connsiteX5" fmla="*/ 1192508 w 9252295"/>
                <a:gd name="connsiteY5" fmla="*/ 2315139 h 2410190"/>
                <a:gd name="connsiteX6" fmla="*/ 2289965 w 9252295"/>
                <a:gd name="connsiteY6" fmla="*/ 1217682 h 2410190"/>
                <a:gd name="connsiteX7" fmla="*/ 2289554 w 9252295"/>
                <a:gd name="connsiteY7" fmla="*/ 1209531 h 2410190"/>
                <a:gd name="connsiteX8" fmla="*/ 2290085 w 9252295"/>
                <a:gd name="connsiteY8" fmla="*/ 1209531 h 2410190"/>
                <a:gd name="connsiteX9" fmla="*/ 2295831 w 9252295"/>
                <a:gd name="connsiteY9" fmla="*/ 1095755 h 2410190"/>
                <a:gd name="connsiteX10" fmla="*/ 3482182 w 9252295"/>
                <a:gd name="connsiteY10" fmla="*/ 25174 h 2410190"/>
                <a:gd name="connsiteX11" fmla="*/ 4668533 w 9252295"/>
                <a:gd name="connsiteY11" fmla="*/ 1095755 h 2410190"/>
                <a:gd name="connsiteX12" fmla="*/ 4674278 w 9252295"/>
                <a:gd name="connsiteY12" fmla="*/ 1209531 h 2410190"/>
                <a:gd name="connsiteX13" fmla="*/ 4673516 w 9252295"/>
                <a:gd name="connsiteY13" fmla="*/ 1209531 h 2410190"/>
                <a:gd name="connsiteX14" fmla="*/ 4678322 w 9252295"/>
                <a:gd name="connsiteY14" fmla="*/ 1304717 h 2410190"/>
                <a:gd name="connsiteX15" fmla="*/ 5770114 w 9252295"/>
                <a:gd name="connsiteY15" fmla="*/ 2289966 h 2410190"/>
                <a:gd name="connsiteX16" fmla="*/ 6861904 w 9252295"/>
                <a:gd name="connsiteY16" fmla="*/ 1304717 h 2410190"/>
                <a:gd name="connsiteX17" fmla="*/ 6867159 w 9252295"/>
                <a:gd name="connsiteY17" fmla="*/ 1200660 h 2410190"/>
                <a:gd name="connsiteX18" fmla="*/ 6867690 w 9252295"/>
                <a:gd name="connsiteY18" fmla="*/ 1200660 h 2410190"/>
                <a:gd name="connsiteX19" fmla="*/ 6867279 w 9252295"/>
                <a:gd name="connsiteY19" fmla="*/ 1192508 h 2410190"/>
                <a:gd name="connsiteX20" fmla="*/ 8059787 w 9252295"/>
                <a:gd name="connsiteY20" fmla="*/ 0 h 2410190"/>
                <a:gd name="connsiteX21" fmla="*/ 9252295 w 9252295"/>
                <a:gd name="connsiteY21" fmla="*/ 1192508 h 2410190"/>
                <a:gd name="connsiteX22" fmla="*/ 9251964 w 9252295"/>
                <a:gd name="connsiteY22" fmla="*/ 1195794 h 2410190"/>
                <a:gd name="connsiteX23" fmla="*/ 9156913 w 9252295"/>
                <a:gd name="connsiteY23" fmla="*/ 1195794 h 2410190"/>
                <a:gd name="connsiteX24" fmla="*/ 9157244 w 9252295"/>
                <a:gd name="connsiteY24" fmla="*/ 1192508 h 2410190"/>
                <a:gd name="connsiteX25" fmla="*/ 8059787 w 9252295"/>
                <a:gd name="connsiteY25" fmla="*/ 95051 h 2410190"/>
                <a:gd name="connsiteX26" fmla="*/ 6962330 w 9252295"/>
                <a:gd name="connsiteY26" fmla="*/ 1192508 h 2410190"/>
                <a:gd name="connsiteX27" fmla="*/ 6962741 w 9252295"/>
                <a:gd name="connsiteY27" fmla="*/ 1200660 h 2410190"/>
                <a:gd name="connsiteX28" fmla="*/ 6962209 w 9252295"/>
                <a:gd name="connsiteY28" fmla="*/ 1200660 h 2410190"/>
                <a:gd name="connsiteX29" fmla="*/ 6956464 w 9252295"/>
                <a:gd name="connsiteY29" fmla="*/ 1314435 h 2410190"/>
                <a:gd name="connsiteX30" fmla="*/ 5770114 w 9252295"/>
                <a:gd name="connsiteY30" fmla="*/ 2385016 h 2410190"/>
                <a:gd name="connsiteX31" fmla="*/ 4583763 w 9252295"/>
                <a:gd name="connsiteY31" fmla="*/ 1314435 h 2410190"/>
                <a:gd name="connsiteX32" fmla="*/ 4578017 w 9252295"/>
                <a:gd name="connsiteY32" fmla="*/ 1200660 h 2410190"/>
                <a:gd name="connsiteX33" fmla="*/ 4578780 w 9252295"/>
                <a:gd name="connsiteY33" fmla="*/ 1200660 h 2410190"/>
                <a:gd name="connsiteX34" fmla="*/ 4573974 w 9252295"/>
                <a:gd name="connsiteY34" fmla="*/ 1105474 h 2410190"/>
                <a:gd name="connsiteX35" fmla="*/ 3482182 w 9252295"/>
                <a:gd name="connsiteY35" fmla="*/ 120225 h 2410190"/>
                <a:gd name="connsiteX36" fmla="*/ 2390391 w 9252295"/>
                <a:gd name="connsiteY36" fmla="*/ 1105474 h 2410190"/>
                <a:gd name="connsiteX37" fmla="*/ 2385136 w 9252295"/>
                <a:gd name="connsiteY37" fmla="*/ 1209531 h 2410190"/>
                <a:gd name="connsiteX38" fmla="*/ 2384604 w 9252295"/>
                <a:gd name="connsiteY38" fmla="*/ 1209531 h 2410190"/>
                <a:gd name="connsiteX39" fmla="*/ 2385016 w 9252295"/>
                <a:gd name="connsiteY39" fmla="*/ 1217682 h 2410190"/>
                <a:gd name="connsiteX40" fmla="*/ 1192508 w 9252295"/>
                <a:gd name="connsiteY40" fmla="*/ 2410190 h 24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252295" h="2410190">
                  <a:moveTo>
                    <a:pt x="1192508" y="2410190"/>
                  </a:moveTo>
                  <a:cubicBezTo>
                    <a:pt x="533904" y="2410190"/>
                    <a:pt x="0" y="1876286"/>
                    <a:pt x="0" y="1217682"/>
                  </a:cubicBezTo>
                  <a:lnTo>
                    <a:pt x="1107" y="1206703"/>
                  </a:lnTo>
                  <a:lnTo>
                    <a:pt x="96158" y="1206703"/>
                  </a:lnTo>
                  <a:lnTo>
                    <a:pt x="95051" y="1217682"/>
                  </a:lnTo>
                  <a:cubicBezTo>
                    <a:pt x="95051" y="1823791"/>
                    <a:pt x="586400" y="2315139"/>
                    <a:pt x="1192508" y="2315139"/>
                  </a:cubicBezTo>
                  <a:cubicBezTo>
                    <a:pt x="1798616" y="2315139"/>
                    <a:pt x="2289965" y="1823791"/>
                    <a:pt x="2289965" y="1217682"/>
                  </a:cubicBezTo>
                  <a:lnTo>
                    <a:pt x="2289554" y="1209531"/>
                  </a:lnTo>
                  <a:lnTo>
                    <a:pt x="2290085" y="1209531"/>
                  </a:lnTo>
                  <a:lnTo>
                    <a:pt x="2295831" y="1095755"/>
                  </a:lnTo>
                  <a:cubicBezTo>
                    <a:pt x="2356899" y="494427"/>
                    <a:pt x="2864742" y="25174"/>
                    <a:pt x="3482182" y="25174"/>
                  </a:cubicBezTo>
                  <a:cubicBezTo>
                    <a:pt x="4099623" y="25174"/>
                    <a:pt x="4607465" y="494427"/>
                    <a:pt x="4668533" y="1095755"/>
                  </a:cubicBezTo>
                  <a:lnTo>
                    <a:pt x="4674278" y="1209531"/>
                  </a:lnTo>
                  <a:lnTo>
                    <a:pt x="4673516" y="1209531"/>
                  </a:lnTo>
                  <a:lnTo>
                    <a:pt x="4678322" y="1304717"/>
                  </a:lnTo>
                  <a:cubicBezTo>
                    <a:pt x="4734523" y="1858116"/>
                    <a:pt x="5201886" y="2289966"/>
                    <a:pt x="5770114" y="2289966"/>
                  </a:cubicBezTo>
                  <a:cubicBezTo>
                    <a:pt x="6338340" y="2289966"/>
                    <a:pt x="6805704" y="1858116"/>
                    <a:pt x="6861904" y="1304717"/>
                  </a:cubicBezTo>
                  <a:lnTo>
                    <a:pt x="6867159" y="1200660"/>
                  </a:lnTo>
                  <a:lnTo>
                    <a:pt x="6867690" y="1200660"/>
                  </a:lnTo>
                  <a:lnTo>
                    <a:pt x="6867279" y="1192508"/>
                  </a:lnTo>
                  <a:cubicBezTo>
                    <a:pt x="6867279" y="533905"/>
                    <a:pt x="7401183" y="0"/>
                    <a:pt x="8059787" y="0"/>
                  </a:cubicBezTo>
                  <a:cubicBezTo>
                    <a:pt x="8718390" y="0"/>
                    <a:pt x="9252295" y="533905"/>
                    <a:pt x="9252295" y="1192508"/>
                  </a:cubicBezTo>
                  <a:lnTo>
                    <a:pt x="9251964" y="1195794"/>
                  </a:lnTo>
                  <a:lnTo>
                    <a:pt x="9156913" y="1195794"/>
                  </a:lnTo>
                  <a:lnTo>
                    <a:pt x="9157244" y="1192508"/>
                  </a:lnTo>
                  <a:cubicBezTo>
                    <a:pt x="9157244" y="586400"/>
                    <a:pt x="8665895" y="95051"/>
                    <a:pt x="8059787" y="95051"/>
                  </a:cubicBezTo>
                  <a:cubicBezTo>
                    <a:pt x="7453679" y="95051"/>
                    <a:pt x="6962330" y="586400"/>
                    <a:pt x="6962330" y="1192508"/>
                  </a:cubicBezTo>
                  <a:lnTo>
                    <a:pt x="6962741" y="1200660"/>
                  </a:lnTo>
                  <a:lnTo>
                    <a:pt x="6962209" y="1200660"/>
                  </a:lnTo>
                  <a:lnTo>
                    <a:pt x="6956464" y="1314435"/>
                  </a:lnTo>
                  <a:cubicBezTo>
                    <a:pt x="6895396" y="1915764"/>
                    <a:pt x="6387554" y="2385016"/>
                    <a:pt x="5770114" y="2385016"/>
                  </a:cubicBezTo>
                  <a:cubicBezTo>
                    <a:pt x="5152672" y="2385016"/>
                    <a:pt x="4644831" y="1915764"/>
                    <a:pt x="4583763" y="1314435"/>
                  </a:cubicBezTo>
                  <a:lnTo>
                    <a:pt x="4578017" y="1200660"/>
                  </a:lnTo>
                  <a:lnTo>
                    <a:pt x="4578780" y="1200660"/>
                  </a:lnTo>
                  <a:lnTo>
                    <a:pt x="4573974" y="1105474"/>
                  </a:lnTo>
                  <a:cubicBezTo>
                    <a:pt x="4517772" y="552075"/>
                    <a:pt x="4050409" y="120225"/>
                    <a:pt x="3482182" y="120225"/>
                  </a:cubicBezTo>
                  <a:cubicBezTo>
                    <a:pt x="2913956" y="120225"/>
                    <a:pt x="2446592" y="552075"/>
                    <a:pt x="2390391" y="1105474"/>
                  </a:cubicBezTo>
                  <a:lnTo>
                    <a:pt x="2385136" y="1209531"/>
                  </a:lnTo>
                  <a:lnTo>
                    <a:pt x="2384604" y="1209531"/>
                  </a:lnTo>
                  <a:lnTo>
                    <a:pt x="2385016" y="1217682"/>
                  </a:lnTo>
                  <a:cubicBezTo>
                    <a:pt x="2385016" y="1876286"/>
                    <a:pt x="1851111" y="2410190"/>
                    <a:pt x="1192508" y="2410190"/>
                  </a:cubicBezTo>
                  <a:close/>
                </a:path>
              </a:pathLst>
            </a:custGeom>
            <a:gradFill flip="none" rotWithShape="1">
              <a:gsLst>
                <a:gs pos="0">
                  <a:schemeClr val="accent1"/>
                </a:gs>
                <a:gs pos="92000">
                  <a:schemeClr val="accent2"/>
                </a:gs>
              </a:gsLst>
              <a:lin ang="10800000" scaled="0"/>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00">
                <a:solidFill>
                  <a:schemeClr val="accent2"/>
                </a:solidFill>
              </a:endParaRPr>
            </a:p>
          </p:txBody>
        </p:sp>
        <p:sp>
          <p:nvSpPr>
            <p:cNvPr id="11" name="Oval 10" descr="timeline endpoints">
              <a:extLst>
                <a:ext uri="{FF2B5EF4-FFF2-40B4-BE49-F238E27FC236}">
                  <a16:creationId xmlns:a16="http://schemas.microsoft.com/office/drawing/2014/main" id="{41DAAEA6-7264-AD50-BDB0-97D8F55A4FD2}"/>
                </a:ext>
              </a:extLst>
            </p:cNvPr>
            <p:cNvSpPr/>
            <p:nvPr/>
          </p:nvSpPr>
          <p:spPr>
            <a:xfrm>
              <a:off x="1320120" y="3149771"/>
              <a:ext cx="218092" cy="218092"/>
            </a:xfrm>
            <a:prstGeom prst="ellipse">
              <a:avLst/>
            </a:prstGeom>
            <a:solidFill>
              <a:schemeClr val="accent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descr="timeline endpoints">
              <a:extLst>
                <a:ext uri="{FF2B5EF4-FFF2-40B4-BE49-F238E27FC236}">
                  <a16:creationId xmlns:a16="http://schemas.microsoft.com/office/drawing/2014/main" id="{AD91BE24-11D6-D318-79DB-E94FEB16D508}"/>
                </a:ext>
              </a:extLst>
            </p:cNvPr>
            <p:cNvSpPr/>
            <p:nvPr/>
          </p:nvSpPr>
          <p:spPr>
            <a:xfrm>
              <a:off x="10480529" y="3149771"/>
              <a:ext cx="218092" cy="218092"/>
            </a:xfrm>
            <a:prstGeom prst="ellipse">
              <a:avLst/>
            </a:prstGeom>
            <a:solidFill>
              <a:schemeClr val="accent2"/>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0A472"/>
                </a:solidFill>
              </a:endParaRPr>
            </a:p>
          </p:txBody>
        </p:sp>
      </p:grpSp>
      <p:sp>
        <p:nvSpPr>
          <p:cNvPr id="13" name="Text Placeholder 11">
            <a:extLst>
              <a:ext uri="{FF2B5EF4-FFF2-40B4-BE49-F238E27FC236}">
                <a16:creationId xmlns:a16="http://schemas.microsoft.com/office/drawing/2014/main" id="{FE9DFEAA-2720-3B01-6C47-CEB8032DEEE6}"/>
              </a:ext>
            </a:extLst>
          </p:cNvPr>
          <p:cNvSpPr txBox="1">
            <a:spLocks/>
          </p:cNvSpPr>
          <p:nvPr/>
        </p:nvSpPr>
        <p:spPr>
          <a:xfrm>
            <a:off x="1788331" y="1856796"/>
            <a:ext cx="1161288" cy="1161288"/>
          </a:xfrm>
          <a:prstGeom prst="ellipse">
            <a:avLst/>
          </a:prstGeom>
          <a:solidFill>
            <a:schemeClr val="accent6"/>
          </a:solidFill>
          <a:ln w="76200">
            <a:noFill/>
          </a:ln>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cap="all" baseline="0">
                <a:solidFill>
                  <a:schemeClr val="accent4"/>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1600" b="1"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4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2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2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chemeClr val="tx1"/>
                </a:solidFill>
                <a:latin typeface="Poppins Medium" panose="020B0502040204020203" pitchFamily="2" charset="0"/>
                <a:cs typeface="Poppins Medium" panose="020B0502040204020203" pitchFamily="2" charset="0"/>
              </a:rPr>
              <a:t>1</a:t>
            </a:r>
          </a:p>
        </p:txBody>
      </p:sp>
      <p:sp>
        <p:nvSpPr>
          <p:cNvPr id="14" name="Text Placeholder 48">
            <a:extLst>
              <a:ext uri="{FF2B5EF4-FFF2-40B4-BE49-F238E27FC236}">
                <a16:creationId xmlns:a16="http://schemas.microsoft.com/office/drawing/2014/main" id="{E49EE9A6-F50C-4B0E-13FE-D60B513C59B3}"/>
              </a:ext>
            </a:extLst>
          </p:cNvPr>
          <p:cNvSpPr txBox="1">
            <a:spLocks/>
          </p:cNvSpPr>
          <p:nvPr/>
        </p:nvSpPr>
        <p:spPr>
          <a:xfrm>
            <a:off x="1467218" y="3742509"/>
            <a:ext cx="1818658" cy="302186"/>
          </a:xfrm>
          <a:prstGeom prst="rect">
            <a:avLst/>
          </a:prstGeom>
        </p:spPr>
        <p:txBody>
          <a:bodyPr vert="horz" lIns="0" tIns="45720" rIns="91440" bIns="45720" rtlCol="0" anchor="ctr">
            <a:noAutofit/>
          </a:bodyPr>
          <a:lstStyle>
            <a:defPPr>
              <a:defRPr lang="en-US"/>
            </a:defPPr>
            <a:lvl1pPr marL="0" indent="0" algn="l" defTabSz="914400" rtl="0" eaLnBrk="1" latinLnBrk="0" hangingPunct="1">
              <a:buNone/>
              <a:defRPr sz="2000" b="1" kern="1200" cap="all" baseline="0">
                <a:solidFill>
                  <a:schemeClr val="accent4"/>
                </a:solidFill>
                <a:latin typeface="+mj-lt"/>
                <a:ea typeface="+mn-ea"/>
                <a:cs typeface="+mn-cs"/>
              </a:defRPr>
            </a:lvl1pPr>
            <a:lvl2pPr marL="457200" indent="0" algn="l" defTabSz="914400" rtl="0" eaLnBrk="1" latinLnBrk="0" hangingPunct="1">
              <a:buNone/>
              <a:defRPr sz="1800" kern="1200">
                <a:solidFill>
                  <a:schemeClr val="tx1"/>
                </a:solidFill>
                <a:latin typeface="+mn-lt"/>
                <a:ea typeface="+mn-ea"/>
                <a:cs typeface="+mn-cs"/>
              </a:defRPr>
            </a:lvl2pPr>
            <a:lvl3pPr marL="914400" indent="0" algn="l" defTabSz="914400" rtl="0" eaLnBrk="1" latinLnBrk="0" hangingPunct="1">
              <a:buNone/>
              <a:defRPr sz="1800" kern="1200">
                <a:solidFill>
                  <a:schemeClr val="tx1"/>
                </a:solidFill>
                <a:latin typeface="+mn-lt"/>
                <a:ea typeface="+mn-ea"/>
                <a:cs typeface="+mn-cs"/>
              </a:defRPr>
            </a:lvl3pPr>
            <a:lvl4pPr marL="1371600" indent="0" algn="l" defTabSz="914400" rtl="0" eaLnBrk="1" latinLnBrk="0" hangingPunct="1">
              <a:buNone/>
              <a:defRPr sz="1800" kern="1200">
                <a:solidFill>
                  <a:schemeClr val="tx1"/>
                </a:solidFill>
                <a:latin typeface="+mn-lt"/>
                <a:ea typeface="+mn-ea"/>
                <a:cs typeface="+mn-cs"/>
              </a:defRPr>
            </a:lvl4pPr>
            <a:lvl5pPr marL="18288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cap="none">
                <a:solidFill>
                  <a:schemeClr val="tx1"/>
                </a:solidFill>
                <a:latin typeface="Open Sans" panose="020B0606030504020204" pitchFamily="34" charset="0"/>
                <a:ea typeface="Open Sans" panose="020B0606030504020204" pitchFamily="34" charset="0"/>
                <a:cs typeface="Open Sans" panose="020B0606030504020204" pitchFamily="34" charset="0"/>
              </a:rPr>
              <a:t>Preparation</a:t>
            </a:r>
          </a:p>
        </p:txBody>
      </p:sp>
      <p:sp>
        <p:nvSpPr>
          <p:cNvPr id="15" name="Text Placeholder 11">
            <a:extLst>
              <a:ext uri="{FF2B5EF4-FFF2-40B4-BE49-F238E27FC236}">
                <a16:creationId xmlns:a16="http://schemas.microsoft.com/office/drawing/2014/main" id="{77DE09DB-3A4F-2110-268B-199F7C2E175B}"/>
              </a:ext>
            </a:extLst>
          </p:cNvPr>
          <p:cNvSpPr txBox="1">
            <a:spLocks/>
          </p:cNvSpPr>
          <p:nvPr/>
        </p:nvSpPr>
        <p:spPr>
          <a:xfrm>
            <a:off x="4087481" y="1856796"/>
            <a:ext cx="1161288" cy="1161288"/>
          </a:xfrm>
          <a:prstGeom prst="ellipse">
            <a:avLst/>
          </a:prstGeom>
          <a:solidFill>
            <a:schemeClr val="accent6"/>
          </a:solidFill>
          <a:ln w="76200">
            <a:noFill/>
          </a:ln>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cap="all"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1600" b="1"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4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2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2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chemeClr val="tx1"/>
                </a:solidFill>
                <a:latin typeface="Poppins Medium" panose="020B0502040204020203" pitchFamily="2" charset="0"/>
                <a:cs typeface="Poppins Medium" panose="020B0502040204020203" pitchFamily="2" charset="0"/>
              </a:rPr>
              <a:t>2</a:t>
            </a:r>
          </a:p>
        </p:txBody>
      </p:sp>
      <p:sp>
        <p:nvSpPr>
          <p:cNvPr id="16" name="Text Placeholder 11">
            <a:extLst>
              <a:ext uri="{FF2B5EF4-FFF2-40B4-BE49-F238E27FC236}">
                <a16:creationId xmlns:a16="http://schemas.microsoft.com/office/drawing/2014/main" id="{41616C6B-9191-16EE-A0A9-F987FDD062FE}"/>
              </a:ext>
            </a:extLst>
          </p:cNvPr>
          <p:cNvSpPr txBox="1">
            <a:spLocks/>
          </p:cNvSpPr>
          <p:nvPr/>
        </p:nvSpPr>
        <p:spPr>
          <a:xfrm>
            <a:off x="6386631" y="1856796"/>
            <a:ext cx="1161288" cy="1161288"/>
          </a:xfrm>
          <a:prstGeom prst="ellipse">
            <a:avLst/>
          </a:prstGeom>
          <a:solidFill>
            <a:schemeClr val="accent6"/>
          </a:solidFill>
          <a:ln w="76200">
            <a:noFill/>
          </a:ln>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cap="all" baseline="0">
                <a:solidFill>
                  <a:schemeClr val="accent6"/>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1600" b="1"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4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2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2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chemeClr val="tx1"/>
                </a:solidFill>
                <a:latin typeface="Poppins Medium" panose="00000600000000000000" pitchFamily="2" charset="0"/>
                <a:cs typeface="Poppins Medium" panose="00000600000000000000" pitchFamily="2" charset="0"/>
              </a:rPr>
              <a:t>3</a:t>
            </a:r>
          </a:p>
        </p:txBody>
      </p:sp>
      <p:sp>
        <p:nvSpPr>
          <p:cNvPr id="17" name="Text Placeholder 11">
            <a:extLst>
              <a:ext uri="{FF2B5EF4-FFF2-40B4-BE49-F238E27FC236}">
                <a16:creationId xmlns:a16="http://schemas.microsoft.com/office/drawing/2014/main" id="{75118EC8-1192-8B9E-005F-0C3F750F29F5}"/>
              </a:ext>
            </a:extLst>
          </p:cNvPr>
          <p:cNvSpPr txBox="1">
            <a:spLocks/>
          </p:cNvSpPr>
          <p:nvPr/>
        </p:nvSpPr>
        <p:spPr>
          <a:xfrm>
            <a:off x="8685781" y="1840695"/>
            <a:ext cx="1161288" cy="1161288"/>
          </a:xfrm>
          <a:prstGeom prst="ellipse">
            <a:avLst/>
          </a:prstGeom>
          <a:solidFill>
            <a:schemeClr val="accent6"/>
          </a:solidFill>
          <a:ln w="76200">
            <a:noFill/>
          </a:ln>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cap="all" baseline="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1600" b="1"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4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2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2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chemeClr val="tx1"/>
                </a:solidFill>
                <a:latin typeface="Poppins Medium" panose="00000600000000000000" pitchFamily="2" charset="0"/>
                <a:cs typeface="Poppins Medium" panose="00000600000000000000" pitchFamily="2" charset="0"/>
              </a:rPr>
              <a:t>4</a:t>
            </a:r>
          </a:p>
        </p:txBody>
      </p:sp>
      <p:sp>
        <p:nvSpPr>
          <p:cNvPr id="18" name="Content Placeholder 6">
            <a:extLst>
              <a:ext uri="{FF2B5EF4-FFF2-40B4-BE49-F238E27FC236}">
                <a16:creationId xmlns:a16="http://schemas.microsoft.com/office/drawing/2014/main" id="{470B1EA6-9F58-650A-29F7-6F4E863845F2}"/>
              </a:ext>
            </a:extLst>
          </p:cNvPr>
          <p:cNvSpPr txBox="1">
            <a:spLocks/>
          </p:cNvSpPr>
          <p:nvPr/>
        </p:nvSpPr>
        <p:spPr>
          <a:xfrm>
            <a:off x="1467218" y="4164388"/>
            <a:ext cx="1818658" cy="953592"/>
          </a:xfrm>
          <a:prstGeom prst="rect">
            <a:avLst/>
          </a:prstGeom>
        </p:spPr>
        <p:txBody>
          <a:bodyPr l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i="1">
                <a:solidFill>
                  <a:schemeClr val="tx1"/>
                </a:solidFill>
              </a:rPr>
              <a:t>Follow existing process:</a:t>
            </a:r>
          </a:p>
          <a:p>
            <a:r>
              <a:rPr lang="en-GB" sz="1200">
                <a:solidFill>
                  <a:schemeClr val="tx1"/>
                </a:solidFill>
              </a:rPr>
              <a:t>Assessment </a:t>
            </a:r>
          </a:p>
          <a:p>
            <a:r>
              <a:rPr lang="en-GB" sz="1200">
                <a:solidFill>
                  <a:schemeClr val="tx1"/>
                </a:solidFill>
              </a:rPr>
              <a:t>Discuss a DP</a:t>
            </a:r>
          </a:p>
          <a:p>
            <a:r>
              <a:rPr lang="en-GB" sz="1200">
                <a:solidFill>
                  <a:schemeClr val="tx1"/>
                </a:solidFill>
              </a:rPr>
              <a:t>Agree budget</a:t>
            </a:r>
          </a:p>
          <a:p>
            <a:r>
              <a:rPr lang="en-GB" sz="1200">
                <a:solidFill>
                  <a:schemeClr val="tx1"/>
                </a:solidFill>
              </a:rPr>
              <a:t>Agree support plan</a:t>
            </a:r>
          </a:p>
          <a:p>
            <a:r>
              <a:rPr lang="en-GB" sz="1200">
                <a:solidFill>
                  <a:schemeClr val="tx1"/>
                </a:solidFill>
              </a:rPr>
              <a:t>Internal sign-off</a:t>
            </a:r>
          </a:p>
          <a:p>
            <a:r>
              <a:rPr lang="en-GB" sz="1200">
                <a:solidFill>
                  <a:schemeClr val="tx1"/>
                </a:solidFill>
              </a:rPr>
              <a:t>Refer to DP Support Service (if applicable) for advice</a:t>
            </a:r>
          </a:p>
        </p:txBody>
      </p:sp>
      <p:sp>
        <p:nvSpPr>
          <p:cNvPr id="19" name="Text Placeholder 48">
            <a:extLst>
              <a:ext uri="{FF2B5EF4-FFF2-40B4-BE49-F238E27FC236}">
                <a16:creationId xmlns:a16="http://schemas.microsoft.com/office/drawing/2014/main" id="{0647E36D-ED90-E28F-0863-88F9AF608733}"/>
              </a:ext>
            </a:extLst>
          </p:cNvPr>
          <p:cNvSpPr txBox="1">
            <a:spLocks/>
          </p:cNvSpPr>
          <p:nvPr/>
        </p:nvSpPr>
        <p:spPr>
          <a:xfrm>
            <a:off x="3881871" y="3742509"/>
            <a:ext cx="1818658" cy="302186"/>
          </a:xfrm>
          <a:prstGeom prst="rect">
            <a:avLst/>
          </a:prstGeom>
        </p:spPr>
        <p:txBody>
          <a:bodyPr vert="horz" lIns="0" tIns="45720" rIns="91440" bIns="45720" rtlCol="0" anchor="ctr">
            <a:noAutofit/>
          </a:bodyPr>
          <a:lstStyle>
            <a:defPPr>
              <a:defRPr lang="en-US"/>
            </a:defPPr>
            <a:lvl1pPr marL="0" indent="0" algn="l" defTabSz="914400" rtl="0" eaLnBrk="1" latinLnBrk="0" hangingPunct="1">
              <a:buNone/>
              <a:defRPr sz="2000" b="1" kern="1200" cap="all" baseline="0">
                <a:solidFill>
                  <a:schemeClr val="accent4"/>
                </a:solidFill>
                <a:latin typeface="+mj-lt"/>
                <a:ea typeface="+mn-ea"/>
                <a:cs typeface="+mn-cs"/>
              </a:defRPr>
            </a:lvl1pPr>
            <a:lvl2pPr marL="457200" indent="0" algn="l" defTabSz="914400" rtl="0" eaLnBrk="1" latinLnBrk="0" hangingPunct="1">
              <a:buNone/>
              <a:defRPr sz="1800" kern="1200">
                <a:solidFill>
                  <a:schemeClr val="tx1"/>
                </a:solidFill>
                <a:latin typeface="+mn-lt"/>
                <a:ea typeface="+mn-ea"/>
                <a:cs typeface="+mn-cs"/>
              </a:defRPr>
            </a:lvl2pPr>
            <a:lvl3pPr marL="914400" indent="0" algn="l" defTabSz="914400" rtl="0" eaLnBrk="1" latinLnBrk="0" hangingPunct="1">
              <a:buNone/>
              <a:defRPr sz="1800" kern="1200">
                <a:solidFill>
                  <a:schemeClr val="tx1"/>
                </a:solidFill>
                <a:latin typeface="+mn-lt"/>
                <a:ea typeface="+mn-ea"/>
                <a:cs typeface="+mn-cs"/>
              </a:defRPr>
            </a:lvl3pPr>
            <a:lvl4pPr marL="1371600" indent="0" algn="l" defTabSz="914400" rtl="0" eaLnBrk="1" latinLnBrk="0" hangingPunct="1">
              <a:buNone/>
              <a:defRPr sz="1800" kern="1200">
                <a:solidFill>
                  <a:schemeClr val="tx1"/>
                </a:solidFill>
                <a:latin typeface="+mn-lt"/>
                <a:ea typeface="+mn-ea"/>
                <a:cs typeface="+mn-cs"/>
              </a:defRPr>
            </a:lvl4pPr>
            <a:lvl5pPr marL="18288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cap="none">
                <a:solidFill>
                  <a:schemeClr val="tx1"/>
                </a:solidFill>
                <a:latin typeface="Open Sans" panose="020B0606030504020204" pitchFamily="34" charset="0"/>
                <a:ea typeface="Open Sans" panose="020B0606030504020204" pitchFamily="34" charset="0"/>
                <a:cs typeface="Open Sans" panose="020B0606030504020204" pitchFamily="34" charset="0"/>
              </a:rPr>
              <a:t>VW Referral</a:t>
            </a:r>
          </a:p>
        </p:txBody>
      </p:sp>
      <p:sp>
        <p:nvSpPr>
          <p:cNvPr id="20" name="Content Placeholder 6">
            <a:extLst>
              <a:ext uri="{FF2B5EF4-FFF2-40B4-BE49-F238E27FC236}">
                <a16:creationId xmlns:a16="http://schemas.microsoft.com/office/drawing/2014/main" id="{EF00902F-3CA0-124D-DCBB-0EE7464CDF28}"/>
              </a:ext>
            </a:extLst>
          </p:cNvPr>
          <p:cNvSpPr txBox="1">
            <a:spLocks/>
          </p:cNvSpPr>
          <p:nvPr/>
        </p:nvSpPr>
        <p:spPr>
          <a:xfrm>
            <a:off x="3881871" y="4164388"/>
            <a:ext cx="1954248" cy="953592"/>
          </a:xfrm>
          <a:prstGeom prst="rect">
            <a:avLst/>
          </a:prstGeom>
        </p:spPr>
        <p:txBody>
          <a:bodyPr l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solidFill>
                  <a:schemeClr val="tx1"/>
                </a:solidFill>
              </a:rPr>
              <a:t>By </a:t>
            </a:r>
            <a:r>
              <a:rPr lang="en-GB" sz="1200">
                <a:solidFill>
                  <a:schemeClr val="tx1"/>
                </a:solidFill>
                <a:highlight>
                  <a:srgbClr val="C0C0C0"/>
                </a:highlight>
              </a:rPr>
              <a:t>[social worker  / XYZ team]</a:t>
            </a:r>
            <a:r>
              <a:rPr lang="en-GB" sz="1200">
                <a:solidFill>
                  <a:schemeClr val="tx1"/>
                </a:solidFill>
              </a:rPr>
              <a:t>, via VW Online Enrolment</a:t>
            </a:r>
          </a:p>
          <a:p>
            <a:r>
              <a:rPr lang="en-GB" sz="1200">
                <a:solidFill>
                  <a:schemeClr val="tx1"/>
                </a:solidFill>
              </a:rPr>
              <a:t>‘Welcome to VW’ email triggered to individual</a:t>
            </a:r>
          </a:p>
          <a:p>
            <a:r>
              <a:rPr lang="en-GB" sz="1200">
                <a:solidFill>
                  <a:schemeClr val="tx1"/>
                </a:solidFill>
              </a:rPr>
              <a:t>PPL liaise with the individual and providers</a:t>
            </a:r>
          </a:p>
          <a:p>
            <a:r>
              <a:rPr lang="en-GB" sz="1200">
                <a:solidFill>
                  <a:schemeClr val="tx1"/>
                </a:solidFill>
                <a:highlight>
                  <a:srgbClr val="C0C0C0"/>
                </a:highlight>
              </a:rPr>
              <a:t>Individual e-signs our agreement in VW</a:t>
            </a:r>
          </a:p>
        </p:txBody>
      </p:sp>
      <p:sp>
        <p:nvSpPr>
          <p:cNvPr id="21" name="Text Placeholder 48">
            <a:extLst>
              <a:ext uri="{FF2B5EF4-FFF2-40B4-BE49-F238E27FC236}">
                <a16:creationId xmlns:a16="http://schemas.microsoft.com/office/drawing/2014/main" id="{B1809C49-8DB1-9DD3-7B65-A003F6FA99D8}"/>
              </a:ext>
            </a:extLst>
          </p:cNvPr>
          <p:cNvSpPr txBox="1">
            <a:spLocks/>
          </p:cNvSpPr>
          <p:nvPr/>
        </p:nvSpPr>
        <p:spPr>
          <a:xfrm>
            <a:off x="6355882" y="3742509"/>
            <a:ext cx="1818658" cy="302186"/>
          </a:xfrm>
          <a:prstGeom prst="rect">
            <a:avLst/>
          </a:prstGeom>
        </p:spPr>
        <p:txBody>
          <a:bodyPr vert="horz" lIns="0" tIns="45720" rIns="91440" bIns="45720" rtlCol="0" anchor="ctr">
            <a:noAutofit/>
          </a:bodyPr>
          <a:lstStyle>
            <a:defPPr>
              <a:defRPr lang="en-US"/>
            </a:defPPr>
            <a:lvl1pPr marL="0" indent="0" algn="l" defTabSz="914400" rtl="0" eaLnBrk="1" latinLnBrk="0" hangingPunct="1">
              <a:buNone/>
              <a:defRPr sz="2000" b="1" kern="1200" cap="all" baseline="0">
                <a:solidFill>
                  <a:schemeClr val="accent4"/>
                </a:solidFill>
                <a:latin typeface="+mj-lt"/>
                <a:ea typeface="+mn-ea"/>
                <a:cs typeface="+mn-cs"/>
              </a:defRPr>
            </a:lvl1pPr>
            <a:lvl2pPr marL="457200" indent="0" algn="l" defTabSz="914400" rtl="0" eaLnBrk="1" latinLnBrk="0" hangingPunct="1">
              <a:buNone/>
              <a:defRPr sz="1800" kern="1200">
                <a:solidFill>
                  <a:schemeClr val="tx1"/>
                </a:solidFill>
                <a:latin typeface="+mn-lt"/>
                <a:ea typeface="+mn-ea"/>
                <a:cs typeface="+mn-cs"/>
              </a:defRPr>
            </a:lvl2pPr>
            <a:lvl3pPr marL="914400" indent="0" algn="l" defTabSz="914400" rtl="0" eaLnBrk="1" latinLnBrk="0" hangingPunct="1">
              <a:buNone/>
              <a:defRPr sz="1800" kern="1200">
                <a:solidFill>
                  <a:schemeClr val="tx1"/>
                </a:solidFill>
                <a:latin typeface="+mn-lt"/>
                <a:ea typeface="+mn-ea"/>
                <a:cs typeface="+mn-cs"/>
              </a:defRPr>
            </a:lvl3pPr>
            <a:lvl4pPr marL="1371600" indent="0" algn="l" defTabSz="914400" rtl="0" eaLnBrk="1" latinLnBrk="0" hangingPunct="1">
              <a:buNone/>
              <a:defRPr sz="1800" kern="1200">
                <a:solidFill>
                  <a:schemeClr val="tx1"/>
                </a:solidFill>
                <a:latin typeface="+mn-lt"/>
                <a:ea typeface="+mn-ea"/>
                <a:cs typeface="+mn-cs"/>
              </a:defRPr>
            </a:lvl4pPr>
            <a:lvl5pPr marL="18288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cap="none">
                <a:solidFill>
                  <a:schemeClr val="tx1"/>
                </a:solidFill>
                <a:latin typeface="Open Sans" panose="020B0606030504020204" pitchFamily="34" charset="0"/>
                <a:ea typeface="Open Sans" panose="020B0606030504020204" pitchFamily="34" charset="0"/>
                <a:cs typeface="Open Sans" panose="020B0606030504020204" pitchFamily="34" charset="0"/>
              </a:rPr>
              <a:t>VW Setup</a:t>
            </a:r>
          </a:p>
        </p:txBody>
      </p:sp>
      <p:sp>
        <p:nvSpPr>
          <p:cNvPr id="22" name="Content Placeholder 6">
            <a:extLst>
              <a:ext uri="{FF2B5EF4-FFF2-40B4-BE49-F238E27FC236}">
                <a16:creationId xmlns:a16="http://schemas.microsoft.com/office/drawing/2014/main" id="{CC547EF8-585B-8D22-4827-D7C18E0B60FD}"/>
              </a:ext>
            </a:extLst>
          </p:cNvPr>
          <p:cNvSpPr txBox="1">
            <a:spLocks/>
          </p:cNvSpPr>
          <p:nvPr/>
        </p:nvSpPr>
        <p:spPr>
          <a:xfrm>
            <a:off x="6355882" y="4164388"/>
            <a:ext cx="1818658" cy="953592"/>
          </a:xfrm>
          <a:prstGeom prst="rect">
            <a:avLst/>
          </a:prstGeom>
        </p:spPr>
        <p:txBody>
          <a:bodyPr l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solidFill>
                  <a:schemeClr val="tx1"/>
                </a:solidFill>
              </a:rPr>
              <a:t>Finance team send funding to PPL bank account</a:t>
            </a:r>
          </a:p>
          <a:p>
            <a:r>
              <a:rPr lang="en-GB" sz="1200">
                <a:solidFill>
                  <a:schemeClr val="tx1"/>
                </a:solidFill>
              </a:rPr>
              <a:t>(Individual sends client contribution to PPL bank account)</a:t>
            </a:r>
          </a:p>
          <a:p>
            <a:r>
              <a:rPr lang="en-GB" sz="1200">
                <a:solidFill>
                  <a:schemeClr val="tx1"/>
                </a:solidFill>
              </a:rPr>
              <a:t>Funds credited to individual’s VW account</a:t>
            </a:r>
          </a:p>
          <a:p>
            <a:r>
              <a:rPr lang="en-GB" sz="1200">
                <a:solidFill>
                  <a:schemeClr val="tx1"/>
                </a:solidFill>
              </a:rPr>
              <a:t>PA/provider setup completed by PPL</a:t>
            </a:r>
          </a:p>
        </p:txBody>
      </p:sp>
      <p:sp>
        <p:nvSpPr>
          <p:cNvPr id="23" name="Text Placeholder 48">
            <a:extLst>
              <a:ext uri="{FF2B5EF4-FFF2-40B4-BE49-F238E27FC236}">
                <a16:creationId xmlns:a16="http://schemas.microsoft.com/office/drawing/2014/main" id="{52463573-E9BA-8FD4-ED4B-9FB927162A73}"/>
              </a:ext>
            </a:extLst>
          </p:cNvPr>
          <p:cNvSpPr txBox="1">
            <a:spLocks/>
          </p:cNvSpPr>
          <p:nvPr/>
        </p:nvSpPr>
        <p:spPr>
          <a:xfrm>
            <a:off x="8685514" y="3742509"/>
            <a:ext cx="1818658" cy="302186"/>
          </a:xfrm>
          <a:prstGeom prst="rect">
            <a:avLst/>
          </a:prstGeom>
        </p:spPr>
        <p:txBody>
          <a:bodyPr vert="horz" lIns="0" tIns="45720" rIns="91440" bIns="45720" rtlCol="0" anchor="ctr">
            <a:noAutofit/>
          </a:bodyPr>
          <a:lstStyle>
            <a:defPPr>
              <a:defRPr lang="en-US"/>
            </a:defPPr>
            <a:lvl1pPr marL="0" indent="0" algn="l" defTabSz="914400" rtl="0" eaLnBrk="1" latinLnBrk="0" hangingPunct="1">
              <a:buNone/>
              <a:defRPr sz="2000" b="1" kern="1200" cap="all" baseline="0">
                <a:solidFill>
                  <a:schemeClr val="accent4"/>
                </a:solidFill>
                <a:latin typeface="+mj-lt"/>
                <a:ea typeface="+mn-ea"/>
                <a:cs typeface="+mn-cs"/>
              </a:defRPr>
            </a:lvl1pPr>
            <a:lvl2pPr marL="457200" indent="0" algn="l" defTabSz="914400" rtl="0" eaLnBrk="1" latinLnBrk="0" hangingPunct="1">
              <a:buNone/>
              <a:defRPr sz="1800" kern="1200">
                <a:solidFill>
                  <a:schemeClr val="tx1"/>
                </a:solidFill>
                <a:latin typeface="+mn-lt"/>
                <a:ea typeface="+mn-ea"/>
                <a:cs typeface="+mn-cs"/>
              </a:defRPr>
            </a:lvl2pPr>
            <a:lvl3pPr marL="914400" indent="0" algn="l" defTabSz="914400" rtl="0" eaLnBrk="1" latinLnBrk="0" hangingPunct="1">
              <a:buNone/>
              <a:defRPr sz="1800" kern="1200">
                <a:solidFill>
                  <a:schemeClr val="tx1"/>
                </a:solidFill>
                <a:latin typeface="+mn-lt"/>
                <a:ea typeface="+mn-ea"/>
                <a:cs typeface="+mn-cs"/>
              </a:defRPr>
            </a:lvl3pPr>
            <a:lvl4pPr marL="1371600" indent="0" algn="l" defTabSz="914400" rtl="0" eaLnBrk="1" latinLnBrk="0" hangingPunct="1">
              <a:buNone/>
              <a:defRPr sz="1800" kern="1200">
                <a:solidFill>
                  <a:schemeClr val="tx1"/>
                </a:solidFill>
                <a:latin typeface="+mn-lt"/>
                <a:ea typeface="+mn-ea"/>
                <a:cs typeface="+mn-cs"/>
              </a:defRPr>
            </a:lvl4pPr>
            <a:lvl5pPr marL="18288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cap="none">
                <a:solidFill>
                  <a:schemeClr val="tx1"/>
                </a:solidFill>
                <a:latin typeface="Open Sans" panose="020B0606030504020204" pitchFamily="34" charset="0"/>
                <a:ea typeface="Open Sans" panose="020B0606030504020204" pitchFamily="34" charset="0"/>
                <a:cs typeface="Open Sans" panose="020B0606030504020204" pitchFamily="34" charset="0"/>
              </a:rPr>
              <a:t>VW Go-live</a:t>
            </a:r>
          </a:p>
        </p:txBody>
      </p:sp>
      <p:sp>
        <p:nvSpPr>
          <p:cNvPr id="24" name="Content Placeholder 6">
            <a:extLst>
              <a:ext uri="{FF2B5EF4-FFF2-40B4-BE49-F238E27FC236}">
                <a16:creationId xmlns:a16="http://schemas.microsoft.com/office/drawing/2014/main" id="{C7086921-E763-72B6-5F20-A55E277CB775}"/>
              </a:ext>
            </a:extLst>
          </p:cNvPr>
          <p:cNvSpPr txBox="1">
            <a:spLocks/>
          </p:cNvSpPr>
          <p:nvPr/>
        </p:nvSpPr>
        <p:spPr>
          <a:xfrm>
            <a:off x="8685514" y="4164388"/>
            <a:ext cx="1818658" cy="953592"/>
          </a:xfrm>
          <a:prstGeom prst="rect">
            <a:avLst/>
          </a:prstGeom>
        </p:spPr>
        <p:txBody>
          <a:bodyPr l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solidFill>
                  <a:schemeClr val="tx1"/>
                </a:solidFill>
              </a:rPr>
              <a:t>PPL help individual (or auth rep) setup VW account</a:t>
            </a:r>
          </a:p>
          <a:p>
            <a:r>
              <a:rPr lang="en-GB" sz="1200">
                <a:solidFill>
                  <a:schemeClr val="tx1"/>
                </a:solidFill>
              </a:rPr>
              <a:t>First orders placed</a:t>
            </a:r>
          </a:p>
          <a:p>
            <a:r>
              <a:rPr lang="en-GB" sz="1200">
                <a:solidFill>
                  <a:schemeClr val="tx1"/>
                </a:solidFill>
              </a:rPr>
              <a:t>Review after X weeks </a:t>
            </a:r>
          </a:p>
          <a:p>
            <a:r>
              <a:rPr lang="en-GB" sz="1200">
                <a:solidFill>
                  <a:schemeClr val="tx1"/>
                </a:solidFill>
              </a:rPr>
              <a:t>Audit after 6/12 months</a:t>
            </a:r>
          </a:p>
        </p:txBody>
      </p:sp>
    </p:spTree>
    <p:extLst>
      <p:ext uri="{BB962C8B-B14F-4D97-AF65-F5344CB8AC3E}">
        <p14:creationId xmlns:p14="http://schemas.microsoft.com/office/powerpoint/2010/main" val="1385581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391681-A43E-9BCE-EF22-B8F588A105F0}"/>
              </a:ext>
            </a:extLst>
          </p:cNvPr>
          <p:cNvSpPr>
            <a:spLocks noGrp="1"/>
          </p:cNvSpPr>
          <p:nvPr>
            <p:ph idx="1"/>
          </p:nvPr>
        </p:nvSpPr>
        <p:spPr/>
        <p:txBody>
          <a:bodyPr/>
          <a:lstStyle/>
          <a:p>
            <a:r>
              <a:rPr lang="en-GB"/>
              <a:t>Easy, secure, 24/7</a:t>
            </a:r>
          </a:p>
        </p:txBody>
      </p:sp>
      <p:sp>
        <p:nvSpPr>
          <p:cNvPr id="3" name="Content Placeholder 2">
            <a:extLst>
              <a:ext uri="{FF2B5EF4-FFF2-40B4-BE49-F238E27FC236}">
                <a16:creationId xmlns:a16="http://schemas.microsoft.com/office/drawing/2014/main" id="{F38EC8BA-E35B-427C-72C6-C773FAA8216C}"/>
              </a:ext>
            </a:extLst>
          </p:cNvPr>
          <p:cNvSpPr>
            <a:spLocks noGrp="1"/>
          </p:cNvSpPr>
          <p:nvPr>
            <p:ph idx="13"/>
          </p:nvPr>
        </p:nvSpPr>
        <p:spPr/>
        <p:txBody>
          <a:bodyPr/>
          <a:lstStyle/>
          <a:p>
            <a:r>
              <a:rPr lang="en-GB"/>
              <a:t>Less admin &amp; hassle</a:t>
            </a:r>
          </a:p>
        </p:txBody>
      </p:sp>
      <p:sp>
        <p:nvSpPr>
          <p:cNvPr id="4" name="Content Placeholder 3">
            <a:extLst>
              <a:ext uri="{FF2B5EF4-FFF2-40B4-BE49-F238E27FC236}">
                <a16:creationId xmlns:a16="http://schemas.microsoft.com/office/drawing/2014/main" id="{059D2981-434F-38C6-94C5-BADA0DFD749D}"/>
              </a:ext>
            </a:extLst>
          </p:cNvPr>
          <p:cNvSpPr>
            <a:spLocks noGrp="1"/>
          </p:cNvSpPr>
          <p:nvPr>
            <p:ph idx="14"/>
          </p:nvPr>
        </p:nvSpPr>
        <p:spPr>
          <a:xfrm>
            <a:off x="5495924" y="4168660"/>
            <a:ext cx="5997575" cy="1584440"/>
          </a:xfrm>
        </p:spPr>
        <p:txBody>
          <a:bodyPr>
            <a:normAutofit/>
          </a:bodyPr>
          <a:lstStyle/>
          <a:p>
            <a:r>
              <a:rPr lang="en-GB"/>
              <a:t>VW Support Team are on-hand to help</a:t>
            </a:r>
          </a:p>
          <a:p>
            <a:r>
              <a:rPr lang="en-GB" sz="2400" b="0"/>
              <a:t>via web chat, email or phone</a:t>
            </a:r>
          </a:p>
        </p:txBody>
      </p:sp>
      <p:sp>
        <p:nvSpPr>
          <p:cNvPr id="5" name="Title 3">
            <a:extLst>
              <a:ext uri="{FF2B5EF4-FFF2-40B4-BE49-F238E27FC236}">
                <a16:creationId xmlns:a16="http://schemas.microsoft.com/office/drawing/2014/main" id="{2DFC3A76-C934-562B-E6FC-4A32AE3C0934}"/>
              </a:ext>
            </a:extLst>
          </p:cNvPr>
          <p:cNvSpPr txBox="1">
            <a:spLocks/>
          </p:cNvSpPr>
          <p:nvPr/>
        </p:nvSpPr>
        <p:spPr>
          <a:xfrm>
            <a:off x="6998485" y="-330737"/>
            <a:ext cx="4698215" cy="920422"/>
          </a:xfrm>
          <a:prstGeom prst="rect">
            <a:avLst/>
          </a:prstGeom>
          <a:gradFill>
            <a:gsLst>
              <a:gs pos="75000">
                <a:schemeClr val="accent1"/>
              </a:gs>
              <a:gs pos="100000">
                <a:schemeClr val="accent2"/>
              </a:gs>
            </a:gsLst>
            <a:lin ang="0" scaled="0"/>
          </a:gradFill>
          <a:ln>
            <a:noFill/>
          </a:ln>
        </p:spPr>
        <p:txBody>
          <a:bodyPr vert="horz" lIns="91440" tIns="45720" rIns="91440" bIns="45720" rtlCol="0" anchor="b">
            <a:normAutofit/>
          </a:bodyPr>
          <a:lstStyle>
            <a:lvl1pPr>
              <a:lnSpc>
                <a:spcPct val="90000"/>
              </a:lnSpc>
              <a:spcBef>
                <a:spcPct val="0"/>
              </a:spcBef>
              <a:buNone/>
              <a:defRPr lang="en-GB" sz="2400" b="1" i="1">
                <a:solidFill>
                  <a:schemeClr val="bg1"/>
                </a:solidFill>
                <a:latin typeface="Poppins" panose="00000500000000000000" pitchFamily="2" charset="0"/>
                <a:ea typeface="+mj-ea"/>
                <a:cs typeface="Poppins" panose="00000500000000000000" pitchFamily="2" charset="0"/>
              </a:defRPr>
            </a:lvl1pPr>
          </a:lstStyle>
          <a:p>
            <a:r>
              <a:rPr lang="en-GB"/>
              <a:t>The benefits for INDIVIDUALS</a:t>
            </a:r>
          </a:p>
        </p:txBody>
      </p:sp>
    </p:spTree>
    <p:extLst>
      <p:ext uri="{BB962C8B-B14F-4D97-AF65-F5344CB8AC3E}">
        <p14:creationId xmlns:p14="http://schemas.microsoft.com/office/powerpoint/2010/main" val="1563118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41B1E30-B11E-B61B-DE67-F850ACD1E08D}"/>
              </a:ext>
            </a:extLst>
          </p:cNvPr>
          <p:cNvSpPr txBox="1">
            <a:spLocks/>
          </p:cNvSpPr>
          <p:nvPr/>
        </p:nvSpPr>
        <p:spPr>
          <a:xfrm>
            <a:off x="446547" y="1847681"/>
            <a:ext cx="4828097" cy="442799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marL="285750" indent="-285750">
              <a:lnSpc>
                <a:spcPct val="110000"/>
              </a:lnSpc>
              <a:spcBef>
                <a:spcPts val="0"/>
              </a:spcBef>
              <a:spcAft>
                <a:spcPts val="1200"/>
              </a:spcAft>
              <a:buFont typeface="Arial" panose="020B0604020202020204" pitchFamily="34" charset="0"/>
              <a:buChar char="•"/>
            </a:pPr>
            <a:r>
              <a:rPr lang="en-GB" sz="1600" dirty="0">
                <a:solidFill>
                  <a:srgbClr val="170C47"/>
                </a:solidFill>
              </a:rPr>
              <a:t>Developed specially for direct payments</a:t>
            </a:r>
          </a:p>
          <a:p>
            <a:pPr marL="285750" indent="-285750">
              <a:lnSpc>
                <a:spcPct val="110000"/>
              </a:lnSpc>
              <a:spcBef>
                <a:spcPts val="0"/>
              </a:spcBef>
              <a:spcAft>
                <a:spcPts val="1200"/>
              </a:spcAft>
              <a:buFont typeface="Arial" panose="020B0604020202020204" pitchFamily="34" charset="0"/>
              <a:buChar char="•"/>
            </a:pPr>
            <a:r>
              <a:rPr lang="en-GB" sz="1600" dirty="0">
                <a:solidFill>
                  <a:srgbClr val="170C47"/>
                </a:solidFill>
              </a:rPr>
              <a:t>Helpdesk with support for individuals, provider and professionals</a:t>
            </a:r>
          </a:p>
          <a:p>
            <a:pPr marL="285750" indent="-285750">
              <a:lnSpc>
                <a:spcPct val="110000"/>
              </a:lnSpc>
              <a:spcBef>
                <a:spcPts val="0"/>
              </a:spcBef>
              <a:spcAft>
                <a:spcPts val="1200"/>
              </a:spcAft>
              <a:buFont typeface="Arial" panose="020B0604020202020204" pitchFamily="34" charset="0"/>
              <a:buChar char="•"/>
            </a:pPr>
            <a:r>
              <a:rPr lang="en-GB" sz="1600" dirty="0">
                <a:solidFill>
                  <a:srgbClr val="170C47"/>
                </a:solidFill>
              </a:rPr>
              <a:t>Online onboarding process</a:t>
            </a:r>
          </a:p>
          <a:p>
            <a:pPr marL="285750" indent="-285750">
              <a:lnSpc>
                <a:spcPct val="110000"/>
              </a:lnSpc>
              <a:spcBef>
                <a:spcPts val="0"/>
              </a:spcBef>
              <a:spcAft>
                <a:spcPts val="1200"/>
              </a:spcAft>
              <a:buFont typeface="Arial" panose="020B0604020202020204" pitchFamily="34" charset="0"/>
              <a:buChar char="•"/>
            </a:pPr>
            <a:r>
              <a:rPr lang="en-GB" sz="1600" dirty="0">
                <a:solidFill>
                  <a:srgbClr val="170C47"/>
                </a:solidFill>
              </a:rPr>
              <a:t>“Work as” functionality for authorised representatives and professionals</a:t>
            </a:r>
          </a:p>
          <a:p>
            <a:pPr marL="285750" indent="-285750">
              <a:lnSpc>
                <a:spcPct val="110000"/>
              </a:lnSpc>
              <a:spcBef>
                <a:spcPts val="0"/>
              </a:spcBef>
              <a:spcAft>
                <a:spcPts val="1200"/>
              </a:spcAft>
              <a:buFont typeface="Arial" panose="020B0604020202020204" pitchFamily="34" charset="0"/>
              <a:buChar char="•"/>
            </a:pPr>
            <a:r>
              <a:rPr lang="en-GB" sz="1600" dirty="0">
                <a:solidFill>
                  <a:srgbClr val="170C47"/>
                </a:solidFill>
              </a:rPr>
              <a:t>Supported Accounts option</a:t>
            </a:r>
          </a:p>
          <a:p>
            <a:pPr marL="285750" indent="-285750">
              <a:lnSpc>
                <a:spcPct val="110000"/>
              </a:lnSpc>
              <a:spcBef>
                <a:spcPts val="0"/>
              </a:spcBef>
              <a:spcAft>
                <a:spcPts val="1200"/>
              </a:spcAft>
              <a:buFont typeface="Arial" panose="020B0604020202020204" pitchFamily="34" charset="0"/>
              <a:buChar char="•"/>
            </a:pPr>
            <a:r>
              <a:rPr lang="en-GB" sz="1600" dirty="0">
                <a:solidFill>
                  <a:srgbClr val="170C47"/>
                </a:solidFill>
              </a:rPr>
              <a:t>Integrated in-house payroll team option</a:t>
            </a:r>
          </a:p>
          <a:p>
            <a:pPr marL="285750" indent="-285750">
              <a:lnSpc>
                <a:spcPct val="110000"/>
              </a:lnSpc>
              <a:spcBef>
                <a:spcPts val="0"/>
              </a:spcBef>
              <a:spcAft>
                <a:spcPts val="1200"/>
              </a:spcAft>
              <a:buFont typeface="Arial" panose="020B0604020202020204" pitchFamily="34" charset="0"/>
              <a:buChar char="•"/>
            </a:pPr>
            <a:r>
              <a:rPr lang="en-GB" sz="1600" dirty="0" err="1">
                <a:solidFill>
                  <a:srgbClr val="170C47"/>
                </a:solidFill>
              </a:rPr>
              <a:t>PowerBI</a:t>
            </a:r>
            <a:r>
              <a:rPr lang="en-GB" sz="1600" dirty="0">
                <a:solidFill>
                  <a:srgbClr val="170C47"/>
                </a:solidFill>
              </a:rPr>
              <a:t> dashboard and reporting </a:t>
            </a:r>
          </a:p>
        </p:txBody>
      </p:sp>
      <p:sp>
        <p:nvSpPr>
          <p:cNvPr id="11" name="Title 3">
            <a:extLst>
              <a:ext uri="{FF2B5EF4-FFF2-40B4-BE49-F238E27FC236}">
                <a16:creationId xmlns:a16="http://schemas.microsoft.com/office/drawing/2014/main" id="{8BDFD2D7-AE4D-2AD7-6571-8ECC3BBEFF34}"/>
              </a:ext>
            </a:extLst>
          </p:cNvPr>
          <p:cNvSpPr txBox="1">
            <a:spLocks/>
          </p:cNvSpPr>
          <p:nvPr/>
        </p:nvSpPr>
        <p:spPr>
          <a:xfrm>
            <a:off x="6998485" y="-330737"/>
            <a:ext cx="4495013" cy="920422"/>
          </a:xfrm>
          <a:prstGeom prst="rect">
            <a:avLst/>
          </a:prstGeom>
          <a:gradFill>
            <a:gsLst>
              <a:gs pos="75000">
                <a:schemeClr val="accent1"/>
              </a:gs>
              <a:gs pos="100000">
                <a:schemeClr val="accent2"/>
              </a:gs>
            </a:gsLst>
            <a:lin ang="0" scaled="0"/>
          </a:gradFill>
          <a:ln>
            <a:noFill/>
          </a:ln>
        </p:spPr>
        <p:txBody>
          <a:bodyPr vert="horz" lIns="91440" tIns="45720" rIns="91440" bIns="45720" rtlCol="0" anchor="b">
            <a:normAutofit/>
          </a:bodyPr>
          <a:lstStyle>
            <a:lvl1pPr>
              <a:lnSpc>
                <a:spcPct val="90000"/>
              </a:lnSpc>
              <a:spcBef>
                <a:spcPct val="0"/>
              </a:spcBef>
              <a:buNone/>
              <a:defRPr lang="en-GB" sz="2400" b="1" i="1">
                <a:solidFill>
                  <a:schemeClr val="bg1"/>
                </a:solidFill>
                <a:latin typeface="Poppins" panose="00000500000000000000" pitchFamily="2" charset="0"/>
                <a:ea typeface="+mj-ea"/>
                <a:cs typeface="Poppins" panose="00000500000000000000" pitchFamily="2" charset="0"/>
              </a:defRPr>
            </a:lvl1pPr>
          </a:lstStyle>
          <a:p>
            <a:r>
              <a:rPr lang="en-GB"/>
              <a:t>The benefits for the LA/ICB</a:t>
            </a:r>
          </a:p>
        </p:txBody>
      </p:sp>
      <p:sp>
        <p:nvSpPr>
          <p:cNvPr id="12" name="Text Placeholder 1">
            <a:extLst>
              <a:ext uri="{FF2B5EF4-FFF2-40B4-BE49-F238E27FC236}">
                <a16:creationId xmlns:a16="http://schemas.microsoft.com/office/drawing/2014/main" id="{5C619A3F-E221-8946-88CB-6CDC21F7F8DB}"/>
              </a:ext>
            </a:extLst>
          </p:cNvPr>
          <p:cNvSpPr txBox="1">
            <a:spLocks/>
          </p:cNvSpPr>
          <p:nvPr/>
        </p:nvSpPr>
        <p:spPr>
          <a:xfrm>
            <a:off x="5985541" y="1866931"/>
            <a:ext cx="5759911" cy="4610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marL="285750" indent="-285750">
              <a:lnSpc>
                <a:spcPct val="110000"/>
              </a:lnSpc>
              <a:spcBef>
                <a:spcPts val="0"/>
              </a:spcBef>
              <a:spcAft>
                <a:spcPts val="1200"/>
              </a:spcAft>
              <a:buFont typeface="Wingdings" panose="05000000000000000000" pitchFamily="2" charset="2"/>
              <a:buChar char="ü"/>
            </a:pPr>
            <a:r>
              <a:rPr lang="en-GB" sz="1600">
                <a:solidFill>
                  <a:srgbClr val="170C47"/>
                </a:solidFill>
              </a:rPr>
              <a:t>Achieves our aim of more people with choice &amp; control</a:t>
            </a:r>
          </a:p>
          <a:p>
            <a:pPr marL="285750" indent="-285750">
              <a:lnSpc>
                <a:spcPct val="110000"/>
              </a:lnSpc>
              <a:spcBef>
                <a:spcPts val="0"/>
              </a:spcBef>
              <a:spcAft>
                <a:spcPts val="1200"/>
              </a:spcAft>
              <a:buFont typeface="Wingdings" panose="05000000000000000000" pitchFamily="2" charset="2"/>
              <a:buChar char="ü"/>
            </a:pPr>
            <a:r>
              <a:rPr lang="en-GB" sz="1600">
                <a:solidFill>
                  <a:srgbClr val="170C47"/>
                </a:solidFill>
              </a:rPr>
              <a:t>Expert support is on hand whenever needed</a:t>
            </a:r>
          </a:p>
          <a:p>
            <a:pPr marL="285750" indent="-285750">
              <a:lnSpc>
                <a:spcPct val="110000"/>
              </a:lnSpc>
              <a:spcBef>
                <a:spcPts val="0"/>
              </a:spcBef>
              <a:spcAft>
                <a:spcPts val="1200"/>
              </a:spcAft>
              <a:buFont typeface="Wingdings" panose="05000000000000000000" pitchFamily="2" charset="2"/>
              <a:buChar char="ü"/>
            </a:pPr>
            <a:r>
              <a:rPr lang="en-GB" sz="1600">
                <a:solidFill>
                  <a:srgbClr val="170C47"/>
                </a:solidFill>
              </a:rPr>
              <a:t>New referral to go-live target &lt;14 days</a:t>
            </a:r>
          </a:p>
          <a:p>
            <a:pPr marL="285750" indent="-285750">
              <a:lnSpc>
                <a:spcPct val="110000"/>
              </a:lnSpc>
              <a:spcBef>
                <a:spcPts val="0"/>
              </a:spcBef>
              <a:spcAft>
                <a:spcPts val="1200"/>
              </a:spcAft>
              <a:buFont typeface="Wingdings" panose="05000000000000000000" pitchFamily="2" charset="2"/>
              <a:buChar char="ü"/>
            </a:pPr>
            <a:r>
              <a:rPr lang="en-GB" sz="1600">
                <a:solidFill>
                  <a:srgbClr val="170C47"/>
                </a:solidFill>
              </a:rPr>
              <a:t>Staff can view an individual’s account at any time</a:t>
            </a:r>
          </a:p>
          <a:p>
            <a:pPr marL="285750" indent="-285750">
              <a:lnSpc>
                <a:spcPct val="110000"/>
              </a:lnSpc>
              <a:spcBef>
                <a:spcPts val="0"/>
              </a:spcBef>
              <a:spcAft>
                <a:spcPts val="1200"/>
              </a:spcAft>
              <a:buFont typeface="Wingdings" panose="05000000000000000000" pitchFamily="2" charset="2"/>
              <a:buChar char="ü"/>
            </a:pPr>
            <a:r>
              <a:rPr lang="en-GB" sz="1600">
                <a:solidFill>
                  <a:srgbClr val="170C47"/>
                </a:solidFill>
              </a:rPr>
              <a:t>Lower risk of mis-use or over-spend</a:t>
            </a:r>
          </a:p>
          <a:p>
            <a:pPr marL="285750" indent="-285750">
              <a:lnSpc>
                <a:spcPct val="110000"/>
              </a:lnSpc>
              <a:spcBef>
                <a:spcPts val="0"/>
              </a:spcBef>
              <a:spcAft>
                <a:spcPts val="1200"/>
              </a:spcAft>
              <a:buFont typeface="Wingdings" panose="05000000000000000000" pitchFamily="2" charset="2"/>
              <a:buChar char="ü"/>
            </a:pPr>
            <a:r>
              <a:rPr lang="en-GB" sz="1600">
                <a:solidFill>
                  <a:srgbClr val="170C47"/>
                </a:solidFill>
              </a:rPr>
              <a:t>PAs &amp; providers will be paid on time</a:t>
            </a:r>
          </a:p>
          <a:p>
            <a:pPr marL="285750" indent="-285750">
              <a:lnSpc>
                <a:spcPct val="110000"/>
              </a:lnSpc>
              <a:spcBef>
                <a:spcPts val="0"/>
              </a:spcBef>
              <a:spcAft>
                <a:spcPts val="1200"/>
              </a:spcAft>
              <a:buFont typeface="Wingdings" panose="05000000000000000000" pitchFamily="2" charset="2"/>
              <a:buChar char="ü"/>
            </a:pPr>
            <a:r>
              <a:rPr lang="en-GB" sz="1600">
                <a:solidFill>
                  <a:srgbClr val="170C47"/>
                </a:solidFill>
              </a:rPr>
              <a:t>Less time on audit (minutes instead of hours &amp; weeks)</a:t>
            </a:r>
          </a:p>
          <a:p>
            <a:pPr marL="285750" indent="-285750">
              <a:lnSpc>
                <a:spcPct val="110000"/>
              </a:lnSpc>
              <a:spcBef>
                <a:spcPts val="0"/>
              </a:spcBef>
              <a:spcAft>
                <a:spcPts val="1200"/>
              </a:spcAft>
              <a:buFont typeface="Wingdings" panose="05000000000000000000" pitchFamily="2" charset="2"/>
              <a:buChar char="ü"/>
            </a:pPr>
            <a:r>
              <a:rPr lang="en-GB" sz="1600">
                <a:solidFill>
                  <a:srgbClr val="170C47"/>
                </a:solidFill>
              </a:rPr>
              <a:t>Visibility of unspent funds, easier clawbacks &amp; more funds recycled</a:t>
            </a:r>
          </a:p>
          <a:p>
            <a:pPr marL="285750" indent="-285750">
              <a:lnSpc>
                <a:spcPct val="110000"/>
              </a:lnSpc>
              <a:spcBef>
                <a:spcPts val="0"/>
              </a:spcBef>
              <a:spcAft>
                <a:spcPts val="1200"/>
              </a:spcAft>
              <a:buFont typeface="Wingdings" panose="05000000000000000000" pitchFamily="2" charset="2"/>
              <a:buChar char="ü"/>
            </a:pPr>
            <a:endParaRPr lang="en-GB" sz="1600">
              <a:solidFill>
                <a:srgbClr val="170C47"/>
              </a:solidFill>
            </a:endParaRPr>
          </a:p>
        </p:txBody>
      </p:sp>
      <p:sp>
        <p:nvSpPr>
          <p:cNvPr id="17" name="TextBox 16">
            <a:extLst>
              <a:ext uri="{FF2B5EF4-FFF2-40B4-BE49-F238E27FC236}">
                <a16:creationId xmlns:a16="http://schemas.microsoft.com/office/drawing/2014/main" id="{F931B003-FD0F-E497-F25B-1750C32E5A42}"/>
              </a:ext>
            </a:extLst>
          </p:cNvPr>
          <p:cNvSpPr txBox="1"/>
          <p:nvPr/>
        </p:nvSpPr>
        <p:spPr>
          <a:xfrm>
            <a:off x="1337912" y="1281549"/>
            <a:ext cx="2396690" cy="461665"/>
          </a:xfrm>
          <a:prstGeom prst="rect">
            <a:avLst/>
          </a:prstGeom>
          <a:noFill/>
        </p:spPr>
        <p:txBody>
          <a:bodyPr wrap="square" rtlCol="0">
            <a:spAutoFit/>
          </a:bodyPr>
          <a:lstStyle/>
          <a:p>
            <a:pPr algn="ctr"/>
            <a:r>
              <a:rPr lang="en-GB" sz="2400" b="1" dirty="0">
                <a:solidFill>
                  <a:schemeClr val="accent2"/>
                </a:solidFill>
              </a:rPr>
              <a:t>KEY FEATURES</a:t>
            </a:r>
          </a:p>
        </p:txBody>
      </p:sp>
      <p:sp>
        <p:nvSpPr>
          <p:cNvPr id="18" name="TextBox 17">
            <a:extLst>
              <a:ext uri="{FF2B5EF4-FFF2-40B4-BE49-F238E27FC236}">
                <a16:creationId xmlns:a16="http://schemas.microsoft.com/office/drawing/2014/main" id="{F17DEEAF-9435-290B-A73F-E11E6D4ACA7F}"/>
              </a:ext>
            </a:extLst>
          </p:cNvPr>
          <p:cNvSpPr txBox="1"/>
          <p:nvPr/>
        </p:nvSpPr>
        <p:spPr>
          <a:xfrm>
            <a:off x="7259055" y="1281549"/>
            <a:ext cx="2396690" cy="461665"/>
          </a:xfrm>
          <a:prstGeom prst="rect">
            <a:avLst/>
          </a:prstGeom>
          <a:noFill/>
        </p:spPr>
        <p:txBody>
          <a:bodyPr wrap="square" rtlCol="0">
            <a:spAutoFit/>
          </a:bodyPr>
          <a:lstStyle/>
          <a:p>
            <a:pPr algn="ctr"/>
            <a:r>
              <a:rPr lang="en-GB" sz="2400" b="1">
                <a:solidFill>
                  <a:schemeClr val="accent2"/>
                </a:solidFill>
              </a:rPr>
              <a:t>BENEFITS</a:t>
            </a:r>
          </a:p>
        </p:txBody>
      </p:sp>
    </p:spTree>
    <p:extLst>
      <p:ext uri="{BB962C8B-B14F-4D97-AF65-F5344CB8AC3E}">
        <p14:creationId xmlns:p14="http://schemas.microsoft.com/office/powerpoint/2010/main" val="3720096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FCC50-26EB-644F-B6E8-95E3DC8A3DEC}"/>
              </a:ext>
            </a:extLst>
          </p:cNvPr>
          <p:cNvSpPr>
            <a:spLocks noGrp="1"/>
          </p:cNvSpPr>
          <p:nvPr>
            <p:ph type="title"/>
          </p:nvPr>
        </p:nvSpPr>
        <p:spPr>
          <a:xfrm>
            <a:off x="6903236" y="-311687"/>
            <a:ext cx="4479139" cy="920422"/>
          </a:xfrm>
        </p:spPr>
        <p:txBody>
          <a:bodyPr/>
          <a:lstStyle/>
          <a:p>
            <a:r>
              <a:rPr lang="en-GB" i="1"/>
              <a:t>Virtual Wallet elsewhere</a:t>
            </a:r>
          </a:p>
        </p:txBody>
      </p:sp>
      <p:grpSp>
        <p:nvGrpSpPr>
          <p:cNvPr id="34" name="Group 33">
            <a:extLst>
              <a:ext uri="{FF2B5EF4-FFF2-40B4-BE49-F238E27FC236}">
                <a16:creationId xmlns:a16="http://schemas.microsoft.com/office/drawing/2014/main" id="{D980618A-7BDD-71A6-A028-4AE1119665B7}"/>
              </a:ext>
            </a:extLst>
          </p:cNvPr>
          <p:cNvGrpSpPr/>
          <p:nvPr/>
        </p:nvGrpSpPr>
        <p:grpSpPr>
          <a:xfrm>
            <a:off x="7029324" y="1428750"/>
            <a:ext cx="4353051" cy="4255374"/>
            <a:chOff x="6994689" y="1371600"/>
            <a:chExt cx="4353051" cy="4255374"/>
          </a:xfrm>
        </p:grpSpPr>
        <p:pic>
          <p:nvPicPr>
            <p:cNvPr id="12" name="Picture 11">
              <a:extLst>
                <a:ext uri="{FF2B5EF4-FFF2-40B4-BE49-F238E27FC236}">
                  <a16:creationId xmlns:a16="http://schemas.microsoft.com/office/drawing/2014/main" id="{8FA7F779-EAD4-6994-7230-790A27685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41574" y="2292341"/>
              <a:ext cx="2004076" cy="471547"/>
            </a:xfrm>
            <a:prstGeom prst="rect">
              <a:avLst/>
            </a:prstGeom>
          </p:spPr>
        </p:pic>
        <p:pic>
          <p:nvPicPr>
            <p:cNvPr id="14" name="Picture 13">
              <a:extLst>
                <a:ext uri="{FF2B5EF4-FFF2-40B4-BE49-F238E27FC236}">
                  <a16:creationId xmlns:a16="http://schemas.microsoft.com/office/drawing/2014/main" id="{9845C601-3D69-8879-12D5-766480CA16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44442" y="3647628"/>
              <a:ext cx="1690147" cy="471546"/>
            </a:xfrm>
            <a:prstGeom prst="rect">
              <a:avLst/>
            </a:prstGeom>
          </p:spPr>
        </p:pic>
        <p:pic>
          <p:nvPicPr>
            <p:cNvPr id="16" name="Picture 15">
              <a:extLst>
                <a:ext uri="{FF2B5EF4-FFF2-40B4-BE49-F238E27FC236}">
                  <a16:creationId xmlns:a16="http://schemas.microsoft.com/office/drawing/2014/main" id="{65E60331-B9E6-182F-8173-907430ECA3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8035" y="3374192"/>
              <a:ext cx="1218447" cy="345227"/>
            </a:xfrm>
            <a:prstGeom prst="rect">
              <a:avLst/>
            </a:prstGeom>
          </p:spPr>
        </p:pic>
        <p:pic>
          <p:nvPicPr>
            <p:cNvPr id="17" name="Picture 16">
              <a:extLst>
                <a:ext uri="{FF2B5EF4-FFF2-40B4-BE49-F238E27FC236}">
                  <a16:creationId xmlns:a16="http://schemas.microsoft.com/office/drawing/2014/main" id="{AE7B93AC-5E02-58F6-0791-45329717103B}"/>
                </a:ext>
              </a:extLst>
            </p:cNvPr>
            <p:cNvPicPr>
              <a:picLocks noChangeAspect="1"/>
            </p:cNvPicPr>
            <p:nvPr/>
          </p:nvPicPr>
          <p:blipFill>
            <a:blip r:embed="rId6"/>
            <a:stretch>
              <a:fillRect/>
            </a:stretch>
          </p:blipFill>
          <p:spPr>
            <a:xfrm>
              <a:off x="7886176" y="1929598"/>
              <a:ext cx="926957" cy="593846"/>
            </a:xfrm>
            <a:prstGeom prst="rect">
              <a:avLst/>
            </a:prstGeom>
          </p:spPr>
        </p:pic>
        <p:pic>
          <p:nvPicPr>
            <p:cNvPr id="18" name="Picture 17">
              <a:extLst>
                <a:ext uri="{FF2B5EF4-FFF2-40B4-BE49-F238E27FC236}">
                  <a16:creationId xmlns:a16="http://schemas.microsoft.com/office/drawing/2014/main" id="{4508E131-2A3F-7F97-6FAE-0178CF25782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82692" y="2717523"/>
              <a:ext cx="1314309" cy="1314309"/>
            </a:xfrm>
            <a:prstGeom prst="rect">
              <a:avLst/>
            </a:prstGeom>
          </p:spPr>
        </p:pic>
        <p:pic>
          <p:nvPicPr>
            <p:cNvPr id="21" name="Picture 20">
              <a:extLst>
                <a:ext uri="{FF2B5EF4-FFF2-40B4-BE49-F238E27FC236}">
                  <a16:creationId xmlns:a16="http://schemas.microsoft.com/office/drawing/2014/main" id="{FA3D714B-1B64-8731-E921-69849E9B2C5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41525" y="1775918"/>
              <a:ext cx="745411" cy="658918"/>
            </a:xfrm>
            <a:prstGeom prst="rect">
              <a:avLst/>
            </a:prstGeom>
          </p:spPr>
        </p:pic>
        <p:pic>
          <p:nvPicPr>
            <p:cNvPr id="1026" name="Picture 2" descr="4. Definitions | Buckinghamshire Council">
              <a:extLst>
                <a:ext uri="{FF2B5EF4-FFF2-40B4-BE49-F238E27FC236}">
                  <a16:creationId xmlns:a16="http://schemas.microsoft.com/office/drawing/2014/main" id="{D090E78B-27F4-E26A-C61A-3C8C1E609DF6}"/>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631938" y="2863761"/>
              <a:ext cx="1076325" cy="10763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1D6A5045-506E-54C0-6113-A5E12671AFB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868521" y="4361712"/>
              <a:ext cx="1265262" cy="1265262"/>
            </a:xfrm>
            <a:prstGeom prst="rect">
              <a:avLst/>
            </a:prstGeom>
          </p:spPr>
        </p:pic>
        <p:pic>
          <p:nvPicPr>
            <p:cNvPr id="28" name="Picture 27">
              <a:extLst>
                <a:ext uri="{FF2B5EF4-FFF2-40B4-BE49-F238E27FC236}">
                  <a16:creationId xmlns:a16="http://schemas.microsoft.com/office/drawing/2014/main" id="{59ABC00A-4AF1-2D93-5DF2-FD1200BB379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761650" y="4416130"/>
              <a:ext cx="1582375" cy="412582"/>
            </a:xfrm>
            <a:prstGeom prst="rect">
              <a:avLst/>
            </a:prstGeom>
          </p:spPr>
        </p:pic>
        <p:pic>
          <p:nvPicPr>
            <p:cNvPr id="29" name="Picture 28">
              <a:extLst>
                <a:ext uri="{FF2B5EF4-FFF2-40B4-BE49-F238E27FC236}">
                  <a16:creationId xmlns:a16="http://schemas.microsoft.com/office/drawing/2014/main" id="{89257C5B-3C4B-63D4-A031-D0910D87A13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497994" y="2702533"/>
              <a:ext cx="1035864" cy="441444"/>
            </a:xfrm>
            <a:prstGeom prst="rect">
              <a:avLst/>
            </a:prstGeom>
          </p:spPr>
        </p:pic>
        <p:pic>
          <p:nvPicPr>
            <p:cNvPr id="32" name="Picture 31">
              <a:extLst>
                <a:ext uri="{FF2B5EF4-FFF2-40B4-BE49-F238E27FC236}">
                  <a16:creationId xmlns:a16="http://schemas.microsoft.com/office/drawing/2014/main" id="{1B650E80-5D66-62B2-2735-156D9F1BE6CF}"/>
                </a:ext>
              </a:extLst>
            </p:cNvPr>
            <p:cNvPicPr>
              <a:picLocks noChangeAspect="1"/>
            </p:cNvPicPr>
            <p:nvPr/>
          </p:nvPicPr>
          <p:blipFill>
            <a:blip r:embed="rId13"/>
            <a:stretch>
              <a:fillRect/>
            </a:stretch>
          </p:blipFill>
          <p:spPr>
            <a:xfrm>
              <a:off x="9334012" y="4182624"/>
              <a:ext cx="1486277" cy="387473"/>
            </a:xfrm>
            <a:prstGeom prst="rect">
              <a:avLst/>
            </a:prstGeom>
          </p:spPr>
        </p:pic>
        <p:sp>
          <p:nvSpPr>
            <p:cNvPr id="26" name="Circle: Hollow 25">
              <a:extLst>
                <a:ext uri="{FF2B5EF4-FFF2-40B4-BE49-F238E27FC236}">
                  <a16:creationId xmlns:a16="http://schemas.microsoft.com/office/drawing/2014/main" id="{F614DE19-A50A-8CFD-7DDA-8052180D8C15}"/>
                </a:ext>
              </a:extLst>
            </p:cNvPr>
            <p:cNvSpPr/>
            <p:nvPr/>
          </p:nvSpPr>
          <p:spPr>
            <a:xfrm>
              <a:off x="6994689" y="1371600"/>
              <a:ext cx="4353051" cy="4216996"/>
            </a:xfrm>
            <a:prstGeom prst="donut">
              <a:avLst>
                <a:gd name="adj" fmla="val 6262"/>
              </a:avLst>
            </a:prstGeom>
            <a:gradFill flip="none" rotWithShape="1">
              <a:gsLst>
                <a:gs pos="0">
                  <a:schemeClr val="accent1"/>
                </a:gs>
                <a:gs pos="100000">
                  <a:schemeClr val="accent2"/>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3" name="Picture 32">
              <a:extLst>
                <a:ext uri="{FF2B5EF4-FFF2-40B4-BE49-F238E27FC236}">
                  <a16:creationId xmlns:a16="http://schemas.microsoft.com/office/drawing/2014/main" id="{2C22D4E5-5BFD-326E-C593-0FA71D3ACE1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482166" y="3838965"/>
              <a:ext cx="1493888" cy="471547"/>
            </a:xfrm>
            <a:prstGeom prst="rect">
              <a:avLst/>
            </a:prstGeom>
          </p:spPr>
        </p:pic>
      </p:grpSp>
      <p:pic>
        <p:nvPicPr>
          <p:cNvPr id="9" name="Picture 8">
            <a:extLst>
              <a:ext uri="{FF2B5EF4-FFF2-40B4-BE49-F238E27FC236}">
                <a16:creationId xmlns:a16="http://schemas.microsoft.com/office/drawing/2014/main" id="{AFF57B5E-853A-09E6-3D82-E6C4701585CE}"/>
              </a:ext>
            </a:extLst>
          </p:cNvPr>
          <p:cNvPicPr>
            <a:picLocks noChangeAspect="1"/>
          </p:cNvPicPr>
          <p:nvPr/>
        </p:nvPicPr>
        <p:blipFill>
          <a:blip r:embed="rId15"/>
          <a:stretch>
            <a:fillRect/>
          </a:stretch>
        </p:blipFill>
        <p:spPr>
          <a:xfrm>
            <a:off x="433445" y="100980"/>
            <a:ext cx="4677035" cy="6716036"/>
          </a:xfrm>
          <a:prstGeom prst="rect">
            <a:avLst/>
          </a:prstGeom>
        </p:spPr>
      </p:pic>
      <p:pic>
        <p:nvPicPr>
          <p:cNvPr id="11" name="Picture 10">
            <a:extLst>
              <a:ext uri="{FF2B5EF4-FFF2-40B4-BE49-F238E27FC236}">
                <a16:creationId xmlns:a16="http://schemas.microsoft.com/office/drawing/2014/main" id="{EA6E3FF5-998F-A0E0-8588-77E102043A16}"/>
              </a:ext>
            </a:extLst>
          </p:cNvPr>
          <p:cNvPicPr>
            <a:picLocks noChangeAspect="1"/>
          </p:cNvPicPr>
          <p:nvPr/>
        </p:nvPicPr>
        <p:blipFill>
          <a:blip r:embed="rId16"/>
          <a:stretch>
            <a:fillRect/>
          </a:stretch>
        </p:blipFill>
        <p:spPr>
          <a:xfrm>
            <a:off x="9571380" y="2908380"/>
            <a:ext cx="1428750" cy="247650"/>
          </a:xfrm>
          <a:prstGeom prst="rect">
            <a:avLst/>
          </a:prstGeom>
        </p:spPr>
      </p:pic>
    </p:spTree>
    <p:extLst>
      <p:ext uri="{BB962C8B-B14F-4D97-AF65-F5344CB8AC3E}">
        <p14:creationId xmlns:p14="http://schemas.microsoft.com/office/powerpoint/2010/main" val="374138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5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C52C399-FE3A-477D-A078-B1AD5799A27E}"/>
              </a:ext>
            </a:extLst>
          </p:cNvPr>
          <p:cNvSpPr>
            <a:spLocks noGrp="1"/>
          </p:cNvSpPr>
          <p:nvPr>
            <p:ph type="ftr" sz="quarter" idx="11"/>
          </p:nvPr>
        </p:nvSpPr>
        <p:spPr>
          <a:ln>
            <a:noFill/>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50" normalizeH="0" baseline="0" noProof="0">
                <a:ln>
                  <a:noFill/>
                </a:ln>
                <a:solidFill>
                  <a:srgbClr val="FFFFFF">
                    <a:lumMod val="75000"/>
                  </a:srgbClr>
                </a:solidFill>
                <a:effectLst/>
                <a:uLnTx/>
                <a:uFillTx/>
                <a:latin typeface="+mj-lt"/>
                <a:ea typeface="+mn-ea"/>
                <a:cs typeface="Arial" panose="020B0604020202020204" pitchFamily="34" charset="0"/>
              </a:rPr>
              <a:t>Copyright 2021 by Public Partnerships. All rights reserved. </a:t>
            </a:r>
          </a:p>
        </p:txBody>
      </p:sp>
      <p:sp>
        <p:nvSpPr>
          <p:cNvPr id="4" name="Slide Number Placeholder 3">
            <a:extLst>
              <a:ext uri="{FF2B5EF4-FFF2-40B4-BE49-F238E27FC236}">
                <a16:creationId xmlns:a16="http://schemas.microsoft.com/office/drawing/2014/main" id="{A1335DE6-F48D-4B3E-BA5D-7E7F7E2696ED}"/>
              </a:ext>
            </a:extLst>
          </p:cNvPr>
          <p:cNvSpPr>
            <a:spLocks noGrp="1"/>
          </p:cNvSpPr>
          <p:nvPr>
            <p:ph type="sldNum" sz="quarter" idx="12"/>
          </p:nvPr>
        </p:nvSpPr>
        <p:spPr>
          <a:ln>
            <a:noFill/>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9FFD16-B25A-457E-9C72-CDC3BAF3ACB3}" type="slidenum">
              <a:rPr kumimoji="0" lang="en-US" sz="1000" b="0" i="0" u="none" strike="noStrike" kern="1200" cap="none" spc="50" normalizeH="0" baseline="0" noProof="0" smtClean="0">
                <a:ln>
                  <a:noFill/>
                </a:ln>
                <a:solidFill>
                  <a:srgbClr val="6D6E71">
                    <a:lumMod val="60000"/>
                    <a:lumOff val="40000"/>
                  </a:srgbClr>
                </a:solidFill>
                <a:effectLst/>
                <a:uLnTx/>
                <a:uFillTx/>
                <a:latin typeface="+mj-lt"/>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50" normalizeH="0" baseline="0" noProof="0">
              <a:ln>
                <a:noFill/>
              </a:ln>
              <a:solidFill>
                <a:srgbClr val="6D6E71">
                  <a:lumMod val="60000"/>
                  <a:lumOff val="40000"/>
                </a:srgbClr>
              </a:solidFill>
              <a:effectLst/>
              <a:uLnTx/>
              <a:uFillTx/>
              <a:latin typeface="+mj-lt"/>
              <a:ea typeface="+mn-ea"/>
              <a:cs typeface="Arial" panose="020B0604020202020204" pitchFamily="34" charset="0"/>
            </a:endParaRPr>
          </a:p>
        </p:txBody>
      </p:sp>
      <p:sp>
        <p:nvSpPr>
          <p:cNvPr id="6" name="Rectangle 5">
            <a:extLst>
              <a:ext uri="{FF2B5EF4-FFF2-40B4-BE49-F238E27FC236}">
                <a16:creationId xmlns:a16="http://schemas.microsoft.com/office/drawing/2014/main" id="{1B087BA7-A5B8-4B3D-A142-129CAC38521C}"/>
              </a:ext>
            </a:extLst>
          </p:cNvPr>
          <p:cNvSpPr/>
          <p:nvPr/>
        </p:nvSpPr>
        <p:spPr>
          <a:xfrm>
            <a:off x="8121444" y="3427637"/>
            <a:ext cx="4070555" cy="34240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FFFFFF"/>
                </a:solidFill>
                <a:effectLst/>
                <a:uLnTx/>
                <a:uFillTx/>
                <a:latin typeface="+mj-lt"/>
                <a:ea typeface="+mn-ea"/>
                <a:cs typeface="+mn-cs"/>
              </a:rPr>
              <a:t>5. Help </a:t>
            </a:r>
            <a:r>
              <a:rPr kumimoji="0" lang="en-GB" sz="3200" b="0" i="1" u="none" strike="noStrike" kern="1200" cap="none" spc="0" normalizeH="0" baseline="0" noProof="0" dirty="0">
                <a:ln>
                  <a:noFill/>
                </a:ln>
                <a:solidFill>
                  <a:srgbClr val="FFFFFF"/>
                </a:solidFill>
                <a:effectLst/>
                <a:uLnTx/>
                <a:uFillTx/>
                <a:latin typeface="+mj-lt"/>
                <a:ea typeface="+mn-ea"/>
                <a:cs typeface="+mn-cs"/>
              </a:rPr>
              <a:t>is on hand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1" u="none" strike="noStrike" kern="1200" cap="none" spc="0" normalizeH="0" baseline="0" noProof="0" dirty="0">
                <a:ln>
                  <a:noFill/>
                </a:ln>
                <a:solidFill>
                  <a:srgbClr val="FFFFFF"/>
                </a:solidFill>
                <a:effectLst/>
                <a:uLnTx/>
                <a:uFillTx/>
                <a:latin typeface="+mj-lt"/>
                <a:ea typeface="+mn-ea"/>
                <a:cs typeface="+mn-cs"/>
              </a:rPr>
              <a:t>for</a:t>
            </a:r>
            <a:r>
              <a:rPr kumimoji="0" lang="en-GB" sz="3200" b="1" i="1" u="none" strike="noStrike" kern="1200" cap="none" spc="0" normalizeH="0" baseline="0" noProof="0" dirty="0">
                <a:ln>
                  <a:noFill/>
                </a:ln>
                <a:solidFill>
                  <a:srgbClr val="FFFFFF"/>
                </a:solidFill>
                <a:effectLst/>
                <a:uLnTx/>
                <a:uFillTx/>
                <a:latin typeface="+mj-lt"/>
                <a:ea typeface="+mn-ea"/>
                <a:cs typeface="+mn-cs"/>
              </a:rPr>
              <a:t> you </a:t>
            </a:r>
            <a:r>
              <a:rPr kumimoji="0" lang="en-GB" sz="3200" b="0" i="1" u="none" strike="noStrike" kern="1200" cap="none" spc="0" normalizeH="0" baseline="0" noProof="0" dirty="0">
                <a:ln>
                  <a:noFill/>
                </a:ln>
                <a:solidFill>
                  <a:srgbClr val="FFFFFF"/>
                </a:solidFill>
                <a:effectLst/>
                <a:uLnTx/>
                <a:uFillTx/>
                <a:latin typeface="+mj-lt"/>
                <a:ea typeface="+mn-ea"/>
                <a:cs typeface="+mn-cs"/>
              </a:rPr>
              <a:t>from the Virtual Wallet Support Team – via webchat, email and phone</a:t>
            </a:r>
          </a:p>
        </p:txBody>
      </p:sp>
      <p:sp>
        <p:nvSpPr>
          <p:cNvPr id="7" name="Rectangle 6">
            <a:extLst>
              <a:ext uri="{FF2B5EF4-FFF2-40B4-BE49-F238E27FC236}">
                <a16:creationId xmlns:a16="http://schemas.microsoft.com/office/drawing/2014/main" id="{B5DD18D7-FCCC-491D-A18B-3702807B647E}"/>
              </a:ext>
            </a:extLst>
          </p:cNvPr>
          <p:cNvSpPr/>
          <p:nvPr/>
        </p:nvSpPr>
        <p:spPr>
          <a:xfrm>
            <a:off x="4060721" y="3429001"/>
            <a:ext cx="4060723" cy="341916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FFFFFF"/>
                </a:solidFill>
                <a:effectLst/>
                <a:uLnTx/>
                <a:uFillTx/>
                <a:latin typeface="+mj-lt"/>
                <a:ea typeface="+mn-ea"/>
                <a:cs typeface="+mn-cs"/>
              </a:rPr>
              <a:t>4. </a:t>
            </a:r>
            <a:r>
              <a:rPr kumimoji="0" lang="en-GB" sz="3200" b="0" i="1" u="none" strike="noStrike" kern="1200" cap="none" spc="0" normalizeH="0" baseline="0" noProof="0" dirty="0">
                <a:ln>
                  <a:noFill/>
                </a:ln>
                <a:solidFill>
                  <a:srgbClr val="FFFFFF"/>
                </a:solidFill>
                <a:effectLst/>
                <a:uLnTx/>
                <a:uFillTx/>
                <a:latin typeface="+mj-lt"/>
                <a:ea typeface="+mn-ea"/>
                <a:cs typeface="+mn-cs"/>
              </a:rPr>
              <a:t>The whole point of Virtual Wallet is to make things </a:t>
            </a:r>
            <a:r>
              <a:rPr kumimoji="0" lang="en-GB" sz="3200" b="1" i="1" u="none" strike="noStrike" kern="1200" cap="none" spc="0" normalizeH="0" baseline="0" noProof="0" dirty="0">
                <a:ln>
                  <a:noFill/>
                </a:ln>
                <a:solidFill>
                  <a:srgbClr val="FFFFFF"/>
                </a:solidFill>
                <a:effectLst/>
                <a:uLnTx/>
                <a:uFillTx/>
                <a:latin typeface="+mj-lt"/>
                <a:ea typeface="+mn-ea"/>
                <a:cs typeface="+mn-cs"/>
              </a:rPr>
              <a:t>better</a:t>
            </a:r>
            <a:r>
              <a:rPr kumimoji="0" lang="en-GB" sz="3200" b="0" i="1" u="none" strike="noStrike" kern="1200" cap="none" spc="0" normalizeH="0" baseline="0" noProof="0" dirty="0">
                <a:ln>
                  <a:noFill/>
                </a:ln>
                <a:solidFill>
                  <a:srgbClr val="FFFFFF"/>
                </a:solidFill>
                <a:effectLst/>
                <a:uLnTx/>
                <a:uFillTx/>
                <a:latin typeface="+mj-lt"/>
                <a:ea typeface="+mn-ea"/>
                <a:cs typeface="+mn-cs"/>
              </a:rPr>
              <a:t> for you, the council, the individual and their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1" u="none" strike="noStrike" kern="1200" cap="none" spc="0" normalizeH="0" baseline="0" noProof="0" dirty="0">
                <a:ln>
                  <a:noFill/>
                </a:ln>
                <a:solidFill>
                  <a:srgbClr val="FFFFFF"/>
                </a:solidFill>
                <a:effectLst/>
                <a:uLnTx/>
                <a:uFillTx/>
                <a:latin typeface="+mj-lt"/>
                <a:ea typeface="+mn-ea"/>
                <a:cs typeface="+mn-cs"/>
              </a:rPr>
              <a:t>PAs &amp; providers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mj-lt"/>
              <a:ea typeface="+mn-ea"/>
              <a:cs typeface="+mn-cs"/>
            </a:endParaRPr>
          </a:p>
        </p:txBody>
      </p:sp>
      <p:sp>
        <p:nvSpPr>
          <p:cNvPr id="8" name="Rectangle 7">
            <a:extLst>
              <a:ext uri="{FF2B5EF4-FFF2-40B4-BE49-F238E27FC236}">
                <a16:creationId xmlns:a16="http://schemas.microsoft.com/office/drawing/2014/main" id="{19A9A24D-7FA8-44AA-9244-28B94E862B7A}"/>
              </a:ext>
            </a:extLst>
          </p:cNvPr>
          <p:cNvSpPr/>
          <p:nvPr/>
        </p:nvSpPr>
        <p:spPr>
          <a:xfrm>
            <a:off x="0" y="3429001"/>
            <a:ext cx="4070555" cy="34191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FFFFFF"/>
                </a:solidFill>
                <a:effectLst/>
                <a:uLnTx/>
                <a:uFillTx/>
                <a:latin typeface="+mj-lt"/>
                <a:ea typeface="+mn-ea"/>
                <a:cs typeface="+mn-cs"/>
              </a:rPr>
              <a:t>3</a:t>
            </a:r>
            <a:r>
              <a:rPr kumimoji="0" lang="en-GB" sz="3200" b="0" i="1" u="none" strike="noStrike" kern="1200" cap="none" spc="0" normalizeH="0" baseline="0" noProof="0" dirty="0">
                <a:ln>
                  <a:noFill/>
                </a:ln>
                <a:solidFill>
                  <a:srgbClr val="FFFFFF"/>
                </a:solidFill>
                <a:effectLst/>
                <a:uLnTx/>
                <a:uFillTx/>
                <a:latin typeface="+mj-lt"/>
                <a:ea typeface="+mn-ea"/>
                <a:cs typeface="+mn-cs"/>
              </a:rPr>
              <a:t>. The </a:t>
            </a:r>
            <a:r>
              <a:rPr kumimoji="0" lang="en-GB" sz="3200" b="1" i="1" u="none" strike="noStrike" kern="1200" cap="none" spc="0" normalizeH="0" baseline="0" noProof="0" dirty="0">
                <a:ln>
                  <a:noFill/>
                </a:ln>
                <a:solidFill>
                  <a:srgbClr val="FFFFFF"/>
                </a:solidFill>
                <a:effectLst/>
                <a:uLnTx/>
                <a:uFillTx/>
                <a:latin typeface="+mj-lt"/>
                <a:ea typeface="+mn-ea"/>
                <a:cs typeface="+mn-cs"/>
              </a:rPr>
              <a:t>website</a:t>
            </a:r>
            <a:r>
              <a:rPr kumimoji="0" lang="en-GB" sz="3200" b="0" i="1" u="none" strike="noStrike" kern="1200" cap="none" spc="0" normalizeH="0" baseline="0" noProof="0" dirty="0">
                <a:ln>
                  <a:noFill/>
                </a:ln>
                <a:solidFill>
                  <a:srgbClr val="FFFFFF"/>
                </a:solidFill>
                <a:effectLst/>
                <a:uLnTx/>
                <a:uFillTx/>
                <a:latin typeface="+mj-lt"/>
                <a:ea typeface="+mn-ea"/>
                <a:cs typeface="+mn-cs"/>
              </a:rPr>
              <a:t> myvirtualwallet.co.uk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1" u="none" strike="noStrike" kern="1200" cap="none" spc="0" normalizeH="0" baseline="0" noProof="0" dirty="0">
                <a:ln>
                  <a:noFill/>
                </a:ln>
                <a:solidFill>
                  <a:srgbClr val="FFFFFF"/>
                </a:solidFill>
                <a:effectLst/>
                <a:uLnTx/>
                <a:uFillTx/>
                <a:latin typeface="+mj-lt"/>
                <a:ea typeface="+mn-ea"/>
                <a:cs typeface="+mn-cs"/>
              </a:rPr>
              <a:t>is a great starting point for you and individuals to </a:t>
            </a:r>
            <a:r>
              <a:rPr kumimoji="0" lang="en-GB" sz="3200" b="1" i="1" u="none" strike="noStrike" kern="1200" cap="none" spc="0" normalizeH="0" baseline="0" noProof="0" dirty="0">
                <a:ln>
                  <a:noFill/>
                </a:ln>
                <a:solidFill>
                  <a:srgbClr val="FFFFFF"/>
                </a:solidFill>
                <a:effectLst/>
                <a:uLnTx/>
                <a:uFillTx/>
                <a:latin typeface="+mj-lt"/>
                <a:ea typeface="+mn-ea"/>
                <a:cs typeface="+mn-cs"/>
              </a:rPr>
              <a:t>find out more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mj-lt"/>
              <a:ea typeface="+mn-ea"/>
              <a:cs typeface="+mn-cs"/>
            </a:endParaRPr>
          </a:p>
        </p:txBody>
      </p:sp>
      <p:sp>
        <p:nvSpPr>
          <p:cNvPr id="10" name="Rectangle 9">
            <a:extLst>
              <a:ext uri="{FF2B5EF4-FFF2-40B4-BE49-F238E27FC236}">
                <a16:creationId xmlns:a16="http://schemas.microsoft.com/office/drawing/2014/main" id="{103E6CA3-77B3-4F48-8FA4-5F8ED60A8B34}"/>
              </a:ext>
            </a:extLst>
          </p:cNvPr>
          <p:cNvSpPr/>
          <p:nvPr/>
        </p:nvSpPr>
        <p:spPr>
          <a:xfrm>
            <a:off x="4060723" y="0"/>
            <a:ext cx="407055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1" u="none" strike="noStrike" kern="1200" cap="none" spc="0" normalizeH="0" baseline="0" noProof="0">
                <a:ln>
                  <a:noFill/>
                </a:ln>
                <a:solidFill>
                  <a:srgbClr val="FFFFFF"/>
                </a:solidFill>
                <a:effectLst/>
                <a:uLnTx/>
                <a:uFillTx/>
                <a:latin typeface="+mj-lt"/>
                <a:ea typeface="+mn-ea"/>
                <a:cs typeface="+mn-cs"/>
              </a:rPr>
              <a:t>1. </a:t>
            </a:r>
            <a:r>
              <a:rPr kumimoji="0" lang="en-GB" sz="3600" b="0" i="1" u="none" strike="noStrike" kern="1200" cap="none" spc="0" normalizeH="0" baseline="0" noProof="0">
                <a:ln>
                  <a:noFill/>
                </a:ln>
                <a:solidFill>
                  <a:srgbClr val="FFFFFF"/>
                </a:solidFill>
                <a:effectLst/>
                <a:uLnTx/>
                <a:uFillTx/>
                <a:latin typeface="+mj-lt"/>
                <a:ea typeface="+mn-ea"/>
                <a:cs typeface="+mn-cs"/>
              </a:rPr>
              <a:t>Direct payments </a:t>
            </a:r>
            <a:r>
              <a:rPr kumimoji="0" lang="en-GB" sz="3600" b="1" i="1" u="none" strike="noStrike" kern="1200" cap="none" spc="0" normalizeH="0" baseline="0" noProof="0">
                <a:ln>
                  <a:noFill/>
                </a:ln>
                <a:solidFill>
                  <a:srgbClr val="FFFFFF"/>
                </a:solidFill>
                <a:effectLst/>
                <a:uLnTx/>
                <a:uFillTx/>
                <a:latin typeface="+mj-lt"/>
                <a:ea typeface="+mn-ea"/>
                <a:cs typeface="+mn-cs"/>
              </a:rPr>
              <a:t>aren’t new </a:t>
            </a:r>
            <a:r>
              <a:rPr kumimoji="0" lang="en-GB" sz="3600" b="0" i="1" u="none" strike="noStrike" kern="1200" cap="none" spc="0" normalizeH="0" baseline="0" noProof="0">
                <a:ln>
                  <a:noFill/>
                </a:ln>
                <a:solidFill>
                  <a:srgbClr val="FFFFFF"/>
                </a:solidFill>
                <a:effectLst/>
                <a:uLnTx/>
                <a:uFillTx/>
                <a:latin typeface="+mj-lt"/>
                <a:ea typeface="+mn-ea"/>
                <a:cs typeface="+mn-cs"/>
              </a:rPr>
              <a:t>- the </a:t>
            </a:r>
            <a:r>
              <a:rPr kumimoji="0" lang="en-GB" sz="3600" b="1" i="1" u="none" strike="noStrike" kern="1200" cap="none" spc="0" normalizeH="0" baseline="0" noProof="0">
                <a:ln>
                  <a:noFill/>
                </a:ln>
                <a:solidFill>
                  <a:srgbClr val="FFFFFF"/>
                </a:solidFill>
                <a:effectLst/>
                <a:uLnTx/>
                <a:uFillTx/>
                <a:latin typeface="+mj-lt"/>
                <a:ea typeface="+mn-ea"/>
                <a:cs typeface="+mn-cs"/>
              </a:rPr>
              <a:t>only</a:t>
            </a:r>
            <a:r>
              <a:rPr kumimoji="0" lang="en-GB" sz="3600" b="0" i="1" u="none" strike="noStrike" kern="1200" cap="none" spc="0" normalizeH="0" baseline="0" noProof="0">
                <a:ln>
                  <a:noFill/>
                </a:ln>
                <a:solidFill>
                  <a:srgbClr val="FFFFFF"/>
                </a:solidFill>
                <a:effectLst/>
                <a:uLnTx/>
                <a:uFillTx/>
                <a:latin typeface="+mj-lt"/>
                <a:ea typeface="+mn-ea"/>
                <a:cs typeface="+mn-cs"/>
              </a:rPr>
              <a:t> thing changing is how people manage them   </a:t>
            </a:r>
          </a:p>
        </p:txBody>
      </p:sp>
      <p:sp>
        <p:nvSpPr>
          <p:cNvPr id="11" name="Rectangle 10">
            <a:extLst>
              <a:ext uri="{FF2B5EF4-FFF2-40B4-BE49-F238E27FC236}">
                <a16:creationId xmlns:a16="http://schemas.microsoft.com/office/drawing/2014/main" id="{79C158B0-53AF-401F-B8CC-93898A342D71}"/>
              </a:ext>
            </a:extLst>
          </p:cNvPr>
          <p:cNvSpPr/>
          <p:nvPr/>
        </p:nvSpPr>
        <p:spPr>
          <a:xfrm>
            <a:off x="8120011" y="-13383"/>
            <a:ext cx="4070555" cy="34546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1" u="none" strike="noStrike" kern="1200" cap="none" spc="0" normalizeH="0" baseline="0" noProof="0">
                <a:ln>
                  <a:noFill/>
                </a:ln>
                <a:solidFill>
                  <a:srgbClr val="FFFFFF"/>
                </a:solidFill>
                <a:effectLst/>
                <a:uLnTx/>
                <a:uFillTx/>
                <a:latin typeface="+mj-lt"/>
                <a:ea typeface="+mn-ea"/>
                <a:cs typeface="+mn-cs"/>
              </a:rPr>
              <a:t>2. </a:t>
            </a:r>
            <a:r>
              <a:rPr kumimoji="0" lang="en-GB" sz="3600" b="0" i="1" u="none" strike="noStrike" kern="1200" cap="none" spc="0" normalizeH="0" baseline="0" noProof="0">
                <a:ln>
                  <a:noFill/>
                </a:ln>
                <a:solidFill>
                  <a:srgbClr val="FFFFFF"/>
                </a:solidFill>
                <a:effectLst/>
                <a:uLnTx/>
                <a:uFillTx/>
                <a:latin typeface="+mj-lt"/>
                <a:ea typeface="+mn-ea"/>
                <a:cs typeface="+mn-cs"/>
              </a:rPr>
              <a:t>Virtual Wallet takes the </a:t>
            </a:r>
            <a:r>
              <a:rPr kumimoji="0" lang="en-GB" sz="3600" b="1" i="1" u="none" strike="noStrike" kern="1200" cap="none" spc="0" normalizeH="0" baseline="0" noProof="0">
                <a:ln>
                  <a:noFill/>
                </a:ln>
                <a:solidFill>
                  <a:srgbClr val="FFFFFF"/>
                </a:solidFill>
                <a:effectLst/>
                <a:uLnTx/>
                <a:uFillTx/>
                <a:latin typeface="+mj-lt"/>
                <a:ea typeface="+mn-ea"/>
                <a:cs typeface="+mn-cs"/>
              </a:rPr>
              <a:t>best parts </a:t>
            </a:r>
            <a:r>
              <a:rPr kumimoji="0" lang="en-GB" sz="3600" b="0" i="1" u="none" strike="noStrike" kern="1200" cap="none" spc="0" normalizeH="0" baseline="0" noProof="0">
                <a:ln>
                  <a:noFill/>
                </a:ln>
                <a:solidFill>
                  <a:srgbClr val="FFFFFF"/>
                </a:solidFill>
                <a:effectLst/>
                <a:uLnTx/>
                <a:uFillTx/>
                <a:latin typeface="+mj-lt"/>
                <a:ea typeface="+mn-ea"/>
                <a:cs typeface="+mn-cs"/>
              </a:rPr>
              <a:t>of direct payments and makes them </a:t>
            </a:r>
            <a:r>
              <a:rPr kumimoji="0" lang="en-GB" sz="3600" b="1" i="1" u="none" strike="noStrike" kern="1200" cap="none" spc="0" normalizeH="0" baseline="0" noProof="0">
                <a:ln>
                  <a:noFill/>
                </a:ln>
                <a:solidFill>
                  <a:srgbClr val="FFFFFF"/>
                </a:solidFill>
                <a:effectLst/>
                <a:uLnTx/>
                <a:uFillTx/>
                <a:latin typeface="+mj-lt"/>
                <a:ea typeface="+mn-ea"/>
                <a:cs typeface="+mn-cs"/>
              </a:rPr>
              <a:t>easier</a:t>
            </a:r>
            <a:r>
              <a:rPr kumimoji="0" lang="en-GB" sz="3600" b="0" i="1" u="none" strike="noStrike" kern="1200" cap="none" spc="0" normalizeH="0" baseline="0" noProof="0">
                <a:ln>
                  <a:noFill/>
                </a:ln>
                <a:solidFill>
                  <a:srgbClr val="FFFFFF"/>
                </a:solidFill>
                <a:effectLst/>
                <a:uLnTx/>
                <a:uFillTx/>
                <a:latin typeface="+mj-lt"/>
                <a:ea typeface="+mn-ea"/>
                <a:cs typeface="+mn-cs"/>
              </a:rPr>
              <a:t> </a:t>
            </a:r>
            <a:r>
              <a:rPr kumimoji="0" lang="en-GB" sz="3600" b="1" i="1" u="none" strike="noStrike" kern="1200" cap="none" spc="0" normalizeH="0" baseline="0" noProof="0">
                <a:ln>
                  <a:noFill/>
                </a:ln>
                <a:solidFill>
                  <a:srgbClr val="FFFFFF"/>
                </a:solidFill>
                <a:effectLst/>
                <a:uLnTx/>
                <a:uFillTx/>
                <a:latin typeface="+mj-lt"/>
                <a:ea typeface="+mn-ea"/>
                <a:cs typeface="+mn-cs"/>
              </a:rPr>
              <a:t>   </a:t>
            </a:r>
          </a:p>
        </p:txBody>
      </p:sp>
      <p:sp>
        <p:nvSpPr>
          <p:cNvPr id="5" name="TextBox 4">
            <a:extLst>
              <a:ext uri="{FF2B5EF4-FFF2-40B4-BE49-F238E27FC236}">
                <a16:creationId xmlns:a16="http://schemas.microsoft.com/office/drawing/2014/main" id="{F0B32190-B0F5-4736-BD5B-2472893F5F2C}"/>
              </a:ext>
            </a:extLst>
          </p:cNvPr>
          <p:cNvSpPr txBox="1"/>
          <p:nvPr/>
        </p:nvSpPr>
        <p:spPr>
          <a:xfrm>
            <a:off x="159259" y="985343"/>
            <a:ext cx="3742204" cy="1754326"/>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u="none" strike="noStrike" kern="1200" cap="none" spc="0" normalizeH="0" baseline="0" noProof="0" dirty="0">
                <a:ln>
                  <a:noFill/>
                </a:ln>
                <a:solidFill>
                  <a:schemeClr val="accent2"/>
                </a:solidFill>
                <a:effectLst/>
                <a:uLnTx/>
                <a:uFillTx/>
                <a:latin typeface="+mj-lt"/>
                <a:ea typeface="+mn-ea"/>
                <a:cs typeface="+mn-cs"/>
              </a:rPr>
              <a:t>5 things to remember about Virtual Wallet</a:t>
            </a:r>
          </a:p>
        </p:txBody>
      </p:sp>
      <p:pic>
        <p:nvPicPr>
          <p:cNvPr id="9" name="Logo" descr="A blue text on a black background&#10;&#10;Description automatically generated">
            <a:extLst>
              <a:ext uri="{FF2B5EF4-FFF2-40B4-BE49-F238E27FC236}">
                <a16:creationId xmlns:a16="http://schemas.microsoft.com/office/drawing/2014/main" id="{23705894-BBB2-DB13-4FA9-F758B61F8F2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2109" y="136525"/>
            <a:ext cx="4175978" cy="476139"/>
          </a:xfrm>
          <a:prstGeom prst="rect">
            <a:avLst/>
          </a:prstGeom>
        </p:spPr>
      </p:pic>
    </p:spTree>
    <p:extLst>
      <p:ext uri="{BB962C8B-B14F-4D97-AF65-F5344CB8AC3E}">
        <p14:creationId xmlns:p14="http://schemas.microsoft.com/office/powerpoint/2010/main" val="2683424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1192A6B-6A39-58F5-94B3-AF3EA98CF60F}"/>
              </a:ext>
            </a:extLst>
          </p:cNvPr>
          <p:cNvSpPr txBox="1">
            <a:spLocks/>
          </p:cNvSpPr>
          <p:nvPr/>
        </p:nvSpPr>
        <p:spPr>
          <a:xfrm>
            <a:off x="750085" y="-311687"/>
            <a:ext cx="5169451" cy="920422"/>
          </a:xfrm>
          <a:prstGeom prst="rect">
            <a:avLst/>
          </a:prstGeom>
          <a:gradFill>
            <a:gsLst>
              <a:gs pos="75000">
                <a:schemeClr val="accent1"/>
              </a:gs>
              <a:gs pos="100000">
                <a:schemeClr val="accent2"/>
              </a:gs>
            </a:gsLst>
            <a:lin ang="0" scaled="0"/>
          </a:gradFill>
          <a:ln>
            <a:noFill/>
          </a:ln>
        </p:spPr>
        <p:txBody>
          <a:bodyPr vert="horz" lIns="91440" tIns="45720" rIns="91440" bIns="45720" rtlCol="0" anchor="b">
            <a:normAutofit/>
          </a:bodyPr>
          <a:lstStyle>
            <a:lvl1pPr>
              <a:lnSpc>
                <a:spcPct val="90000"/>
              </a:lnSpc>
              <a:spcBef>
                <a:spcPct val="0"/>
              </a:spcBef>
              <a:buNone/>
              <a:defRPr lang="en-GB" sz="2400" b="1" i="1">
                <a:solidFill>
                  <a:schemeClr val="bg1"/>
                </a:solidFill>
                <a:latin typeface="Poppins" panose="00000500000000000000" pitchFamily="2" charset="0"/>
                <a:ea typeface="+mj-ea"/>
                <a:cs typeface="Poppins" panose="00000500000000000000" pitchFamily="2" charset="0"/>
              </a:defRPr>
            </a:lvl1pPr>
          </a:lstStyle>
          <a:p>
            <a:r>
              <a:rPr lang="en-GB"/>
              <a:t>Resources for Individuals</a:t>
            </a:r>
          </a:p>
        </p:txBody>
      </p:sp>
      <p:pic>
        <p:nvPicPr>
          <p:cNvPr id="2" name="Picture 1">
            <a:extLst>
              <a:ext uri="{FF2B5EF4-FFF2-40B4-BE49-F238E27FC236}">
                <a16:creationId xmlns:a16="http://schemas.microsoft.com/office/drawing/2014/main" id="{C1EECC8D-19A8-3B39-08B4-4411607A71E0}"/>
              </a:ext>
            </a:extLst>
          </p:cNvPr>
          <p:cNvPicPr>
            <a:picLocks noChangeAspect="1"/>
          </p:cNvPicPr>
          <p:nvPr/>
        </p:nvPicPr>
        <p:blipFill>
          <a:blip r:embed="rId2"/>
          <a:stretch>
            <a:fillRect/>
          </a:stretch>
        </p:blipFill>
        <p:spPr>
          <a:xfrm>
            <a:off x="382725" y="1612795"/>
            <a:ext cx="6991709" cy="2044805"/>
          </a:xfrm>
          <a:prstGeom prst="rect">
            <a:avLst/>
          </a:prstGeom>
        </p:spPr>
      </p:pic>
      <p:pic>
        <p:nvPicPr>
          <p:cNvPr id="3" name="Picture 2">
            <a:extLst>
              <a:ext uri="{FF2B5EF4-FFF2-40B4-BE49-F238E27FC236}">
                <a16:creationId xmlns:a16="http://schemas.microsoft.com/office/drawing/2014/main" id="{91BF9FBB-B649-4FA6-6858-9320C0ECB1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725" y="4796892"/>
            <a:ext cx="6991709" cy="1406513"/>
          </a:xfrm>
          <a:prstGeom prst="rect">
            <a:avLst/>
          </a:prstGeom>
        </p:spPr>
      </p:pic>
      <p:sp>
        <p:nvSpPr>
          <p:cNvPr id="4" name="Rectangle 3">
            <a:extLst>
              <a:ext uri="{FF2B5EF4-FFF2-40B4-BE49-F238E27FC236}">
                <a16:creationId xmlns:a16="http://schemas.microsoft.com/office/drawing/2014/main" id="{D0BCD33D-A730-998E-D64B-35678557775A}"/>
              </a:ext>
            </a:extLst>
          </p:cNvPr>
          <p:cNvSpPr/>
          <p:nvPr/>
        </p:nvSpPr>
        <p:spPr>
          <a:xfrm>
            <a:off x="282802" y="1396502"/>
            <a:ext cx="7180987" cy="235927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40E150F-B0D0-E2D6-8630-6BEA44C899EC}"/>
              </a:ext>
            </a:extLst>
          </p:cNvPr>
          <p:cNvSpPr txBox="1"/>
          <p:nvPr/>
        </p:nvSpPr>
        <p:spPr>
          <a:xfrm>
            <a:off x="417015" y="1188093"/>
            <a:ext cx="4087608" cy="400110"/>
          </a:xfrm>
          <a:prstGeom prst="rect">
            <a:avLst/>
          </a:prstGeom>
          <a:solidFill>
            <a:schemeClr val="bg1"/>
          </a:solidFill>
        </p:spPr>
        <p:txBody>
          <a:bodyPr wrap="square" rtlCol="0">
            <a:spAutoFit/>
          </a:bodyPr>
          <a:lstStyle/>
          <a:p>
            <a:r>
              <a:rPr lang="en-GB" sz="2000" i="1">
                <a:solidFill>
                  <a:schemeClr val="accent2"/>
                </a:solidFill>
                <a:latin typeface="Open Sans" panose="020B0606030504020204" pitchFamily="34" charset="0"/>
                <a:ea typeface="Open Sans" panose="020B0606030504020204" pitchFamily="34" charset="0"/>
                <a:cs typeface="Open Sans" panose="020B0606030504020204" pitchFamily="34" charset="0"/>
              </a:rPr>
              <a:t>One-minute-long explainer videos:</a:t>
            </a:r>
          </a:p>
        </p:txBody>
      </p:sp>
      <p:sp>
        <p:nvSpPr>
          <p:cNvPr id="7" name="Rectangle 6">
            <a:extLst>
              <a:ext uri="{FF2B5EF4-FFF2-40B4-BE49-F238E27FC236}">
                <a16:creationId xmlns:a16="http://schemas.microsoft.com/office/drawing/2014/main" id="{FAEBD7A0-CD36-350C-7023-9CEA9E35656F}"/>
              </a:ext>
            </a:extLst>
          </p:cNvPr>
          <p:cNvSpPr/>
          <p:nvPr/>
        </p:nvSpPr>
        <p:spPr>
          <a:xfrm>
            <a:off x="273460" y="4493756"/>
            <a:ext cx="7180987" cy="191847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E34B50D-997C-C480-88F7-41D9C75F98E5}"/>
              </a:ext>
            </a:extLst>
          </p:cNvPr>
          <p:cNvSpPr txBox="1"/>
          <p:nvPr/>
        </p:nvSpPr>
        <p:spPr>
          <a:xfrm>
            <a:off x="382725" y="4272866"/>
            <a:ext cx="3366315" cy="400110"/>
          </a:xfrm>
          <a:prstGeom prst="rect">
            <a:avLst/>
          </a:prstGeom>
          <a:solidFill>
            <a:schemeClr val="bg1"/>
          </a:solidFill>
        </p:spPr>
        <p:txBody>
          <a:bodyPr wrap="square" rtlCol="0">
            <a:spAutoFit/>
          </a:bodyPr>
          <a:lstStyle/>
          <a:p>
            <a:r>
              <a:rPr lang="en-GB" sz="2000" i="1">
                <a:solidFill>
                  <a:schemeClr val="accent2"/>
                </a:solidFill>
                <a:latin typeface="Open Sans" panose="020B0606030504020204" pitchFamily="34" charset="0"/>
                <a:ea typeface="Open Sans" panose="020B0606030504020204" pitchFamily="34" charset="0"/>
                <a:cs typeface="Open Sans" panose="020B0606030504020204" pitchFamily="34" charset="0"/>
              </a:rPr>
              <a:t>Frequently asked questions:</a:t>
            </a:r>
          </a:p>
        </p:txBody>
      </p:sp>
      <p:sp>
        <p:nvSpPr>
          <p:cNvPr id="9" name="Rectangle 8">
            <a:extLst>
              <a:ext uri="{FF2B5EF4-FFF2-40B4-BE49-F238E27FC236}">
                <a16:creationId xmlns:a16="http://schemas.microsoft.com/office/drawing/2014/main" id="{8EFBCBB4-98F0-93B2-7F56-A7B709A51DFF}"/>
              </a:ext>
            </a:extLst>
          </p:cNvPr>
          <p:cNvSpPr/>
          <p:nvPr/>
        </p:nvSpPr>
        <p:spPr>
          <a:xfrm>
            <a:off x="8083961" y="1396502"/>
            <a:ext cx="3366315" cy="235927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D46A5F2B-4008-AE89-A3BD-F45ABD488A47}"/>
              </a:ext>
            </a:extLst>
          </p:cNvPr>
          <p:cNvSpPr txBox="1"/>
          <p:nvPr/>
        </p:nvSpPr>
        <p:spPr>
          <a:xfrm>
            <a:off x="8193225" y="1175611"/>
            <a:ext cx="1533705" cy="400110"/>
          </a:xfrm>
          <a:prstGeom prst="rect">
            <a:avLst/>
          </a:prstGeom>
          <a:solidFill>
            <a:schemeClr val="bg1"/>
          </a:solidFill>
        </p:spPr>
        <p:txBody>
          <a:bodyPr wrap="square" rtlCol="0">
            <a:spAutoFit/>
          </a:bodyPr>
          <a:lstStyle/>
          <a:p>
            <a:r>
              <a:rPr lang="en-GB" sz="2000" i="1">
                <a:solidFill>
                  <a:schemeClr val="accent2"/>
                </a:solidFill>
                <a:latin typeface="Open Sans" panose="020B0606030504020204" pitchFamily="34" charset="0"/>
                <a:ea typeface="Open Sans" panose="020B0606030504020204" pitchFamily="34" charset="0"/>
                <a:cs typeface="Open Sans" panose="020B0606030504020204" pitchFamily="34" charset="0"/>
              </a:rPr>
              <a:t>Local info:</a:t>
            </a:r>
          </a:p>
        </p:txBody>
      </p:sp>
      <p:pic>
        <p:nvPicPr>
          <p:cNvPr id="17" name="Picture 16">
            <a:extLst>
              <a:ext uri="{FF2B5EF4-FFF2-40B4-BE49-F238E27FC236}">
                <a16:creationId xmlns:a16="http://schemas.microsoft.com/office/drawing/2014/main" id="{662FF74F-00C2-DE98-812F-92A04E18A3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6470" y="1605531"/>
            <a:ext cx="2959220" cy="1967438"/>
          </a:xfrm>
          <a:prstGeom prst="rect">
            <a:avLst/>
          </a:prstGeom>
        </p:spPr>
      </p:pic>
      <p:sp>
        <p:nvSpPr>
          <p:cNvPr id="18" name="Rectangle 17">
            <a:extLst>
              <a:ext uri="{FF2B5EF4-FFF2-40B4-BE49-F238E27FC236}">
                <a16:creationId xmlns:a16="http://schemas.microsoft.com/office/drawing/2014/main" id="{746A1CD0-42C2-7D45-C4F9-9F73E55B9483}"/>
              </a:ext>
            </a:extLst>
          </p:cNvPr>
          <p:cNvSpPr/>
          <p:nvPr/>
        </p:nvSpPr>
        <p:spPr>
          <a:xfrm>
            <a:off x="8083961" y="4493754"/>
            <a:ext cx="3366315" cy="1918475"/>
          </a:xfrm>
          <a:prstGeom prst="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73E51342-C5C1-88C3-86C4-DDC8C2EDA121}"/>
              </a:ext>
            </a:extLst>
          </p:cNvPr>
          <p:cNvSpPr txBox="1"/>
          <p:nvPr/>
        </p:nvSpPr>
        <p:spPr>
          <a:xfrm>
            <a:off x="8193225" y="4313557"/>
            <a:ext cx="3192096" cy="400110"/>
          </a:xfrm>
          <a:prstGeom prst="rect">
            <a:avLst/>
          </a:prstGeom>
          <a:solidFill>
            <a:schemeClr val="bg1"/>
          </a:solidFill>
        </p:spPr>
        <p:txBody>
          <a:bodyPr wrap="square" rtlCol="0">
            <a:spAutoFit/>
          </a:bodyPr>
          <a:lstStyle/>
          <a:p>
            <a:r>
              <a:rPr lang="en-GB" sz="2000" i="1">
                <a:solidFill>
                  <a:schemeClr val="accent2"/>
                </a:solidFill>
                <a:latin typeface="Open Sans" panose="020B0606030504020204" pitchFamily="34" charset="0"/>
                <a:ea typeface="Open Sans" panose="020B0606030504020204" pitchFamily="34" charset="0"/>
                <a:cs typeface="Open Sans" panose="020B0606030504020204" pitchFamily="34" charset="0"/>
              </a:rPr>
              <a:t>And, once they get started:</a:t>
            </a:r>
          </a:p>
        </p:txBody>
      </p:sp>
      <p:pic>
        <p:nvPicPr>
          <p:cNvPr id="20" name="Picture 19">
            <a:extLst>
              <a:ext uri="{FF2B5EF4-FFF2-40B4-BE49-F238E27FC236}">
                <a16:creationId xmlns:a16="http://schemas.microsoft.com/office/drawing/2014/main" id="{7B9E7D82-338B-EB74-01C8-2FF732C621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36200" y="4903444"/>
            <a:ext cx="2004320" cy="599423"/>
          </a:xfrm>
          <a:prstGeom prst="rect">
            <a:avLst/>
          </a:prstGeom>
        </p:spPr>
      </p:pic>
      <p:sp>
        <p:nvSpPr>
          <p:cNvPr id="21" name="TextBox 20">
            <a:extLst>
              <a:ext uri="{FF2B5EF4-FFF2-40B4-BE49-F238E27FC236}">
                <a16:creationId xmlns:a16="http://schemas.microsoft.com/office/drawing/2014/main" id="{D8ACA1A9-A740-13CA-096F-E717D92F1767}"/>
              </a:ext>
            </a:extLst>
          </p:cNvPr>
          <p:cNvSpPr txBox="1"/>
          <p:nvPr/>
        </p:nvSpPr>
        <p:spPr>
          <a:xfrm>
            <a:off x="8226474" y="5500148"/>
            <a:ext cx="3192096" cy="646331"/>
          </a:xfrm>
          <a:prstGeom prst="rect">
            <a:avLst/>
          </a:prstGeom>
          <a:solidFill>
            <a:schemeClr val="bg1"/>
          </a:solidFill>
        </p:spPr>
        <p:txBody>
          <a:bodyPr wrap="square" rtlCol="0">
            <a:spAutoFit/>
          </a:bodyPr>
          <a:lstStyle/>
          <a:p>
            <a:pPr algn="ct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How to guides, videos, FAQs, contacts</a:t>
            </a:r>
          </a:p>
        </p:txBody>
      </p:sp>
      <p:sp>
        <p:nvSpPr>
          <p:cNvPr id="22" name="TextBox 21">
            <a:extLst>
              <a:ext uri="{FF2B5EF4-FFF2-40B4-BE49-F238E27FC236}">
                <a16:creationId xmlns:a16="http://schemas.microsoft.com/office/drawing/2014/main" id="{BE3A0424-2A97-B903-C27D-AE2D396887F2}"/>
              </a:ext>
            </a:extLst>
          </p:cNvPr>
          <p:cNvSpPr txBox="1"/>
          <p:nvPr/>
        </p:nvSpPr>
        <p:spPr>
          <a:xfrm>
            <a:off x="6297930" y="148524"/>
            <a:ext cx="5372100" cy="523220"/>
          </a:xfrm>
          <a:prstGeom prst="rect">
            <a:avLst/>
          </a:prstGeom>
          <a:noFill/>
        </p:spPr>
        <p:txBody>
          <a:bodyPr wrap="square" rtlCol="0">
            <a:spAutoFit/>
          </a:bodyPr>
          <a:lstStyle/>
          <a:p>
            <a:r>
              <a:rPr lang="en-GB" sz="2800">
                <a:solidFill>
                  <a:schemeClr val="accent1"/>
                </a:solidFill>
                <a:latin typeface="Open Sans" panose="020B0606030504020204" pitchFamily="34" charset="0"/>
                <a:ea typeface="Open Sans" panose="020B0606030504020204" pitchFamily="34" charset="0"/>
                <a:cs typeface="Open Sans" panose="020B0606030504020204" pitchFamily="34" charset="0"/>
              </a:rPr>
              <a:t>Go to </a:t>
            </a:r>
            <a:r>
              <a:rPr lang="en-GB" sz="2800" b="1">
                <a:solidFill>
                  <a:schemeClr val="accent2"/>
                </a:solidFill>
                <a:latin typeface="Open Sans" panose="020B0606030504020204" pitchFamily="34" charset="0"/>
                <a:ea typeface="Open Sans" panose="020B0606030504020204" pitchFamily="34" charset="0"/>
                <a:cs typeface="Open Sans" panose="020B0606030504020204" pitchFamily="34" charset="0"/>
              </a:rPr>
              <a:t>myvirtualwallet.co.uk</a:t>
            </a:r>
          </a:p>
        </p:txBody>
      </p:sp>
    </p:spTree>
    <p:extLst>
      <p:ext uri="{BB962C8B-B14F-4D97-AF65-F5344CB8AC3E}">
        <p14:creationId xmlns:p14="http://schemas.microsoft.com/office/powerpoint/2010/main" val="38673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6" grpId="0" animBg="1"/>
      <p:bldP spid="18" grpId="0" animBg="1"/>
      <p:bldP spid="19"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1192A6B-6A39-58F5-94B3-AF3EA98CF60F}"/>
              </a:ext>
            </a:extLst>
          </p:cNvPr>
          <p:cNvSpPr txBox="1">
            <a:spLocks/>
          </p:cNvSpPr>
          <p:nvPr/>
        </p:nvSpPr>
        <p:spPr>
          <a:xfrm>
            <a:off x="750085" y="-311687"/>
            <a:ext cx="5169451" cy="920422"/>
          </a:xfrm>
          <a:prstGeom prst="rect">
            <a:avLst/>
          </a:prstGeom>
          <a:gradFill>
            <a:gsLst>
              <a:gs pos="75000">
                <a:schemeClr val="accent1"/>
              </a:gs>
              <a:gs pos="100000">
                <a:schemeClr val="accent2"/>
              </a:gs>
            </a:gsLst>
            <a:lin ang="0" scaled="0"/>
          </a:gradFill>
          <a:ln>
            <a:noFill/>
          </a:ln>
        </p:spPr>
        <p:txBody>
          <a:bodyPr vert="horz" lIns="91440" tIns="45720" rIns="91440" bIns="45720" rtlCol="0" anchor="b">
            <a:normAutofit/>
          </a:bodyPr>
          <a:lstStyle>
            <a:lvl1pPr>
              <a:lnSpc>
                <a:spcPct val="90000"/>
              </a:lnSpc>
              <a:spcBef>
                <a:spcPct val="0"/>
              </a:spcBef>
              <a:buNone/>
              <a:defRPr lang="en-GB" sz="2400" b="1" i="1">
                <a:solidFill>
                  <a:schemeClr val="bg1"/>
                </a:solidFill>
                <a:latin typeface="Poppins" panose="00000500000000000000" pitchFamily="2" charset="0"/>
                <a:ea typeface="+mj-ea"/>
                <a:cs typeface="Poppins" panose="00000500000000000000" pitchFamily="2" charset="0"/>
              </a:defRPr>
            </a:lvl1pPr>
          </a:lstStyle>
          <a:p>
            <a:r>
              <a:rPr lang="en-GB"/>
              <a:t>Resources for us</a:t>
            </a:r>
          </a:p>
        </p:txBody>
      </p:sp>
      <p:sp>
        <p:nvSpPr>
          <p:cNvPr id="22" name="TextBox 21">
            <a:extLst>
              <a:ext uri="{FF2B5EF4-FFF2-40B4-BE49-F238E27FC236}">
                <a16:creationId xmlns:a16="http://schemas.microsoft.com/office/drawing/2014/main" id="{BE3A0424-2A97-B903-C27D-AE2D396887F2}"/>
              </a:ext>
            </a:extLst>
          </p:cNvPr>
          <p:cNvSpPr txBox="1"/>
          <p:nvPr/>
        </p:nvSpPr>
        <p:spPr>
          <a:xfrm>
            <a:off x="6297930" y="148524"/>
            <a:ext cx="5372100" cy="523220"/>
          </a:xfrm>
          <a:prstGeom prst="rect">
            <a:avLst/>
          </a:prstGeom>
          <a:noFill/>
        </p:spPr>
        <p:txBody>
          <a:bodyPr wrap="square" rtlCol="0">
            <a:spAutoFit/>
          </a:bodyPr>
          <a:lstStyle/>
          <a:p>
            <a:r>
              <a:rPr lang="en-GB" sz="2800">
                <a:solidFill>
                  <a:schemeClr val="accent1"/>
                </a:solidFill>
                <a:latin typeface="Open Sans" panose="020B0606030504020204" pitchFamily="34" charset="0"/>
                <a:ea typeface="Open Sans" panose="020B0606030504020204" pitchFamily="34" charset="0"/>
                <a:cs typeface="Open Sans" panose="020B0606030504020204" pitchFamily="34" charset="0"/>
              </a:rPr>
              <a:t>Go to </a:t>
            </a:r>
            <a:r>
              <a:rPr lang="en-GB" sz="2800" b="1">
                <a:solidFill>
                  <a:schemeClr val="accent2"/>
                </a:solidFill>
                <a:latin typeface="Open Sans" panose="020B0606030504020204" pitchFamily="34" charset="0"/>
                <a:ea typeface="Open Sans" panose="020B0606030504020204" pitchFamily="34" charset="0"/>
                <a:cs typeface="Open Sans" panose="020B0606030504020204" pitchFamily="34" charset="0"/>
              </a:rPr>
              <a:t>COMMS HUB</a:t>
            </a:r>
          </a:p>
        </p:txBody>
      </p:sp>
      <p:sp>
        <p:nvSpPr>
          <p:cNvPr id="10" name="Text Placeholder 1">
            <a:extLst>
              <a:ext uri="{FF2B5EF4-FFF2-40B4-BE49-F238E27FC236}">
                <a16:creationId xmlns:a16="http://schemas.microsoft.com/office/drawing/2014/main" id="{CFCA9678-FC45-FDBE-231C-A9D745375C56}"/>
              </a:ext>
            </a:extLst>
          </p:cNvPr>
          <p:cNvSpPr txBox="1">
            <a:spLocks/>
          </p:cNvSpPr>
          <p:nvPr/>
        </p:nvSpPr>
        <p:spPr>
          <a:xfrm>
            <a:off x="8215540" y="1557920"/>
            <a:ext cx="3557562" cy="402372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List of resources you can access</a:t>
            </a:r>
          </a:p>
        </p:txBody>
      </p:sp>
      <p:sp>
        <p:nvSpPr>
          <p:cNvPr id="11" name="Rectangle 10">
            <a:extLst>
              <a:ext uri="{FF2B5EF4-FFF2-40B4-BE49-F238E27FC236}">
                <a16:creationId xmlns:a16="http://schemas.microsoft.com/office/drawing/2014/main" id="{4CBAA610-C706-8B12-7CB0-0CE40E1B578E}"/>
              </a:ext>
            </a:extLst>
          </p:cNvPr>
          <p:cNvSpPr/>
          <p:nvPr/>
        </p:nvSpPr>
        <p:spPr>
          <a:xfrm>
            <a:off x="644893" y="1557920"/>
            <a:ext cx="7382576" cy="4167739"/>
          </a:xfrm>
          <a:prstGeom prst="rect">
            <a:avLst/>
          </a:prstGeom>
          <a:gradFill flip="none" rotWithShape="1">
            <a:gsLst>
              <a:gs pos="0">
                <a:schemeClr val="accent1"/>
              </a:gs>
              <a:gs pos="100000">
                <a:schemeClr val="accent2"/>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HOLDING PLACE FOR </a:t>
            </a:r>
          </a:p>
          <a:p>
            <a:pPr algn="ctr"/>
            <a:r>
              <a:rPr lang="en-GB" sz="3600"/>
              <a:t>COMMS HUB </a:t>
            </a:r>
          </a:p>
          <a:p>
            <a:pPr algn="ctr"/>
            <a:r>
              <a:rPr lang="en-GB"/>
              <a:t>SCREEN SHOT</a:t>
            </a:r>
          </a:p>
        </p:txBody>
      </p:sp>
    </p:spTree>
    <p:extLst>
      <p:ext uri="{BB962C8B-B14F-4D97-AF65-F5344CB8AC3E}">
        <p14:creationId xmlns:p14="http://schemas.microsoft.com/office/powerpoint/2010/main" val="2076538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87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f you cannot move or edit">
            <a:extLst>
              <a:ext uri="{FF2B5EF4-FFF2-40B4-BE49-F238E27FC236}">
                <a16:creationId xmlns:a16="http://schemas.microsoft.com/office/drawing/2014/main" id="{652A487B-1701-C427-39ED-27153ECC710D}"/>
              </a:ext>
            </a:extLst>
          </p:cNvPr>
          <p:cNvSpPr txBox="1">
            <a:spLocks/>
          </p:cNvSpPr>
          <p:nvPr/>
        </p:nvSpPr>
        <p:spPr>
          <a:xfrm>
            <a:off x="354330" y="1422084"/>
            <a:ext cx="11389995" cy="5023562"/>
          </a:xfrm>
          <a:prstGeom prst="rect">
            <a:avLst/>
          </a:prstGeom>
        </p:spPr>
        <p:txBody>
          <a:bodyPr l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Depending on your audience, you may wish to also include these additional slides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800">
                <a:solidFill>
                  <a:schemeClr val="tx1"/>
                </a:solidFill>
              </a:rPr>
              <a:t>If there is something specific that you want to show that is not covered here, get in touch with your Account Manager at PPL: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800">
                <a:solidFill>
                  <a:schemeClr val="tx1"/>
                </a:solidFill>
              </a:rPr>
              <a:t>	Chris Hirst –</a:t>
            </a:r>
            <a:r>
              <a:rPr lang="en-GB" sz="1800">
                <a:solidFill>
                  <a:srgbClr val="FFFFFF"/>
                </a:solidFill>
                <a:hlinkClick r:id="rId2">
                  <a:extLst>
                    <a:ext uri="{A12FA001-AC4F-418D-AE19-62706E023703}">
                      <ahyp:hlinkClr xmlns:ahyp="http://schemas.microsoft.com/office/drawing/2018/hyperlinkcolor" val="tx"/>
                    </a:ext>
                  </a:extLst>
                </a:hlinkClick>
              </a:rPr>
              <a:t>c</a:t>
            </a:r>
            <a:r>
              <a:rPr lang="en-GB" sz="1800">
                <a:solidFill>
                  <a:schemeClr val="tx1"/>
                </a:solidFill>
                <a:hlinkClick r:id="rId2">
                  <a:extLst>
                    <a:ext uri="{A12FA001-AC4F-418D-AE19-62706E023703}">
                      <ahyp:hlinkClr xmlns:ahyp="http://schemas.microsoft.com/office/drawing/2018/hyperlinkcolor" val="tx"/>
                    </a:ext>
                  </a:extLst>
                </a:hlinkClick>
              </a:rPr>
              <a:t>chirst@peopleplaceslives.co.uk</a:t>
            </a:r>
            <a:r>
              <a:rPr lang="en-GB" sz="1800">
                <a:solidFill>
                  <a:schemeClr val="tx1"/>
                </a:solidFill>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800">
                <a:solidFill>
                  <a:schemeClr val="tx1"/>
                </a:solidFill>
              </a:rPr>
              <a:t>	Zabi Dashwood – </a:t>
            </a:r>
            <a:r>
              <a:rPr lang="en-GB" sz="1800">
                <a:solidFill>
                  <a:schemeClr val="tx1"/>
                </a:solidFill>
                <a:hlinkClick r:id="rId3">
                  <a:extLst>
                    <a:ext uri="{A12FA001-AC4F-418D-AE19-62706E023703}">
                      <ahyp:hlinkClr xmlns:ahyp="http://schemas.microsoft.com/office/drawing/2018/hyperlinkcolor" val="tx"/>
                    </a:ext>
                  </a:extLst>
                </a:hlinkClick>
              </a:rPr>
              <a:t>zdashwood@peopleplaceslives.co.uk</a:t>
            </a:r>
            <a:r>
              <a:rPr lang="en-GB" sz="1800">
                <a:solidFill>
                  <a:schemeClr val="tx1"/>
                </a:solidFill>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a:solidFill>
                  <a:schemeClr val="tx1"/>
                </a:solidFill>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a:solidFill>
                <a:schemeClr val="tx1"/>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a:solidFill>
                <a:schemeClr val="tx1"/>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1" name="Title 2">
            <a:extLst>
              <a:ext uri="{FF2B5EF4-FFF2-40B4-BE49-F238E27FC236}">
                <a16:creationId xmlns:a16="http://schemas.microsoft.com/office/drawing/2014/main" id="{C98AE2D7-1813-79F5-4347-A4607A594E26}"/>
              </a:ext>
            </a:extLst>
          </p:cNvPr>
          <p:cNvSpPr txBox="1">
            <a:spLocks/>
          </p:cNvSpPr>
          <p:nvPr/>
        </p:nvSpPr>
        <p:spPr>
          <a:xfrm>
            <a:off x="278130" y="412354"/>
            <a:ext cx="8808720" cy="615950"/>
          </a:xfrm>
          <a:prstGeom prst="rect">
            <a:avLst/>
          </a:prstGeom>
        </p:spPr>
        <p:txBody>
          <a:bodyPr/>
          <a:lstStyle>
            <a:lvl1pPr algn="l" defTabSz="914400" rtl="0" eaLnBrk="1" latinLnBrk="0" hangingPunct="1">
              <a:lnSpc>
                <a:spcPct val="90000"/>
              </a:lnSpc>
              <a:spcBef>
                <a:spcPct val="0"/>
              </a:spcBef>
              <a:buNone/>
              <a:defRPr sz="4400" b="1" kern="1200">
                <a:solidFill>
                  <a:srgbClr val="170C47"/>
                </a:solidFill>
                <a:latin typeface="Poppins" panose="00000500000000000000" pitchFamily="2" charset="0"/>
                <a:ea typeface="+mj-ea"/>
                <a:cs typeface="Poppins" panose="000005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400" b="1" i="0" u="none" strike="noStrike" kern="1200" cap="none" spc="0" normalizeH="0" baseline="0" noProof="0">
                <a:ln>
                  <a:noFill/>
                </a:ln>
                <a:solidFill>
                  <a:srgbClr val="170C47"/>
                </a:solidFill>
                <a:effectLst/>
                <a:uLnTx/>
                <a:uFillTx/>
                <a:latin typeface="Poppins" panose="00000500000000000000" pitchFamily="2" charset="0"/>
                <a:ea typeface="+mj-ea"/>
                <a:cs typeface="Poppins" panose="00000500000000000000" pitchFamily="2" charset="0"/>
              </a:rPr>
              <a:t>SUPPLEMENTARY SLIDES</a:t>
            </a:r>
            <a:endParaRPr kumimoji="0" lang="en-GB" sz="4400" b="1" i="0" u="none" strike="noStrike" kern="1200" cap="none" spc="0" normalizeH="0" baseline="0" noProof="0">
              <a:ln>
                <a:noFill/>
              </a:ln>
              <a:solidFill>
                <a:srgbClr val="170C47"/>
              </a:solidFill>
              <a:effectLst/>
              <a:uLnTx/>
              <a:uFillTx/>
              <a:latin typeface="Poppins" panose="00000500000000000000" pitchFamily="2" charset="0"/>
              <a:ea typeface="+mj-ea"/>
              <a:cs typeface="Poppins" panose="00000500000000000000" pitchFamily="2" charset="0"/>
            </a:endParaRPr>
          </a:p>
        </p:txBody>
      </p:sp>
    </p:spTree>
    <p:extLst>
      <p:ext uri="{BB962C8B-B14F-4D97-AF65-F5344CB8AC3E}">
        <p14:creationId xmlns:p14="http://schemas.microsoft.com/office/powerpoint/2010/main" val="3254681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FCC50-26EB-644F-B6E8-95E3DC8A3DEC}"/>
              </a:ext>
            </a:extLst>
          </p:cNvPr>
          <p:cNvSpPr>
            <a:spLocks noGrp="1"/>
          </p:cNvSpPr>
          <p:nvPr>
            <p:ph type="title"/>
          </p:nvPr>
        </p:nvSpPr>
        <p:spPr>
          <a:xfrm>
            <a:off x="750085" y="-311687"/>
            <a:ext cx="5169451" cy="920422"/>
          </a:xfrm>
        </p:spPr>
        <p:txBody>
          <a:bodyPr/>
          <a:lstStyle/>
          <a:p>
            <a:r>
              <a:rPr lang="en-GB" i="1"/>
              <a:t>How payroll works</a:t>
            </a:r>
          </a:p>
        </p:txBody>
      </p:sp>
      <p:sp>
        <p:nvSpPr>
          <p:cNvPr id="2" name="Text Placeholder 3">
            <a:extLst>
              <a:ext uri="{FF2B5EF4-FFF2-40B4-BE49-F238E27FC236}">
                <a16:creationId xmlns:a16="http://schemas.microsoft.com/office/drawing/2014/main" id="{5975BADE-74FD-2B13-B320-1F50BD52E174}"/>
              </a:ext>
            </a:extLst>
          </p:cNvPr>
          <p:cNvSpPr txBox="1">
            <a:spLocks/>
          </p:cNvSpPr>
          <p:nvPr/>
        </p:nvSpPr>
        <p:spPr>
          <a:xfrm>
            <a:off x="6095999" y="81149"/>
            <a:ext cx="5906703" cy="580292"/>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2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i="1">
                <a:solidFill>
                  <a:schemeClr val="accent1"/>
                </a:solidFill>
              </a:rPr>
              <a:t>When people have a Virtual Wallet account, there are two options for managing payroll if they employ a PA</a:t>
            </a:r>
          </a:p>
        </p:txBody>
      </p:sp>
      <p:sp>
        <p:nvSpPr>
          <p:cNvPr id="3" name="Rectangle: Rounded Corners 2">
            <a:extLst>
              <a:ext uri="{FF2B5EF4-FFF2-40B4-BE49-F238E27FC236}">
                <a16:creationId xmlns:a16="http://schemas.microsoft.com/office/drawing/2014/main" id="{BCE07F2B-BF8B-0D57-F10A-60743E8D15E9}"/>
              </a:ext>
            </a:extLst>
          </p:cNvPr>
          <p:cNvSpPr/>
          <p:nvPr/>
        </p:nvSpPr>
        <p:spPr>
          <a:xfrm>
            <a:off x="509455" y="1395665"/>
            <a:ext cx="3773787" cy="580293"/>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Option 1. Virtual Wallet Payroll</a:t>
            </a:r>
          </a:p>
        </p:txBody>
      </p:sp>
      <p:sp>
        <p:nvSpPr>
          <p:cNvPr id="5" name="Text Placeholder 1">
            <a:extLst>
              <a:ext uri="{FF2B5EF4-FFF2-40B4-BE49-F238E27FC236}">
                <a16:creationId xmlns:a16="http://schemas.microsoft.com/office/drawing/2014/main" id="{841B1E30-B11E-B61B-DE67-F850ACD1E08D}"/>
              </a:ext>
            </a:extLst>
          </p:cNvPr>
          <p:cNvSpPr txBox="1">
            <a:spLocks/>
          </p:cNvSpPr>
          <p:nvPr/>
        </p:nvSpPr>
        <p:spPr>
          <a:xfrm>
            <a:off x="446547" y="2049811"/>
            <a:ext cx="4394960" cy="45242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Fully integrated</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Timesheet processing and payroll calculations are all done by Virtual Wallet </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Everything is in one place</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Less risk of delays  </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Low cost </a:t>
            </a:r>
            <a:r>
              <a:rPr lang="en-GB" sz="1600">
                <a:solidFill>
                  <a:srgbClr val="170C47"/>
                </a:solidFill>
                <a:highlight>
                  <a:srgbClr val="C0C0C0"/>
                </a:highlight>
              </a:rPr>
              <a:t>[include comparison]</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All queries to the Virtual Wallet team at PPL</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Payroll Plus option includes payroll, insurance, training resources &amp; employee assistance program – all within a simple monthly fee</a:t>
            </a:r>
          </a:p>
        </p:txBody>
      </p:sp>
      <p:pic>
        <p:nvPicPr>
          <p:cNvPr id="7" name="Picture 6">
            <a:extLst>
              <a:ext uri="{FF2B5EF4-FFF2-40B4-BE49-F238E27FC236}">
                <a16:creationId xmlns:a16="http://schemas.microsoft.com/office/drawing/2014/main" id="{47FF46AF-72DF-D71A-2B21-C4D2EE067D7A}"/>
              </a:ext>
            </a:extLst>
          </p:cNvPr>
          <p:cNvPicPr>
            <a:picLocks noChangeAspect="1"/>
          </p:cNvPicPr>
          <p:nvPr/>
        </p:nvPicPr>
        <p:blipFill>
          <a:blip r:embed="rId2"/>
          <a:stretch>
            <a:fillRect/>
          </a:stretch>
        </p:blipFill>
        <p:spPr>
          <a:xfrm>
            <a:off x="9904399" y="2435191"/>
            <a:ext cx="2098303" cy="2378769"/>
          </a:xfrm>
          <a:prstGeom prst="rect">
            <a:avLst/>
          </a:prstGeom>
        </p:spPr>
      </p:pic>
      <p:sp>
        <p:nvSpPr>
          <p:cNvPr id="8" name="Rectangle: Rounded Corners 7">
            <a:extLst>
              <a:ext uri="{FF2B5EF4-FFF2-40B4-BE49-F238E27FC236}">
                <a16:creationId xmlns:a16="http://schemas.microsoft.com/office/drawing/2014/main" id="{534CF274-B232-DE04-BA1D-FE4AB5ED69D8}"/>
              </a:ext>
            </a:extLst>
          </p:cNvPr>
          <p:cNvSpPr/>
          <p:nvPr/>
        </p:nvSpPr>
        <p:spPr>
          <a:xfrm>
            <a:off x="5472884" y="1397054"/>
            <a:ext cx="3930998" cy="580293"/>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Option 2. Third-party Payroll</a:t>
            </a:r>
          </a:p>
        </p:txBody>
      </p:sp>
      <p:sp>
        <p:nvSpPr>
          <p:cNvPr id="9" name="Text Placeholder 1">
            <a:extLst>
              <a:ext uri="{FF2B5EF4-FFF2-40B4-BE49-F238E27FC236}">
                <a16:creationId xmlns:a16="http://schemas.microsoft.com/office/drawing/2014/main" id="{3B6E98F6-9590-7F15-33C6-C737DE2559F1}"/>
              </a:ext>
            </a:extLst>
          </p:cNvPr>
          <p:cNvSpPr txBox="1">
            <a:spLocks/>
          </p:cNvSpPr>
          <p:nvPr/>
        </p:nvSpPr>
        <p:spPr>
          <a:xfrm>
            <a:off x="5409977" y="2049811"/>
            <a:ext cx="3848340" cy="472704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Third-party receives timesheets and do the calculations</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They send the information to the Virtual Wallet team for payments to be made from your Virtual Wallet account</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Payroll queries to the payroll provider, payment queries to the Virtual Wallet team at PPL</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Useful if people especially want to stay with their existing payroll provider</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PPL work with several leading third-party providers</a:t>
            </a:r>
          </a:p>
        </p:txBody>
      </p:sp>
    </p:spTree>
    <p:extLst>
      <p:ext uri="{BB962C8B-B14F-4D97-AF65-F5344CB8AC3E}">
        <p14:creationId xmlns:p14="http://schemas.microsoft.com/office/powerpoint/2010/main" val="1863026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A930962-565C-095A-9328-C0FFB1A02DA5}"/>
              </a:ext>
            </a:extLst>
          </p:cNvPr>
          <p:cNvSpPr>
            <a:spLocks noGrp="1"/>
          </p:cNvSpPr>
          <p:nvPr>
            <p:ph type="subTitle" idx="1"/>
          </p:nvPr>
        </p:nvSpPr>
        <p:spPr>
          <a:xfrm>
            <a:off x="579180" y="4275138"/>
            <a:ext cx="6062252" cy="1620837"/>
          </a:xfrm>
        </p:spPr>
        <p:txBody>
          <a:bodyPr>
            <a:normAutofit/>
          </a:bodyPr>
          <a:lstStyle/>
          <a:p>
            <a:r>
              <a:rPr lang="en-GB" sz="3300" b="1" dirty="0">
                <a:latin typeface="Poppins" panose="00000500000000000000" pitchFamily="2" charset="0"/>
                <a:cs typeface="Poppins" panose="00000500000000000000" pitchFamily="2" charset="0"/>
              </a:rPr>
              <a:t>Introduction for Staff</a:t>
            </a:r>
          </a:p>
          <a:p>
            <a:endParaRPr lang="en-GB" b="1" dirty="0">
              <a:latin typeface="Poppins" panose="00000500000000000000" pitchFamily="2" charset="0"/>
              <a:cs typeface="Poppins" panose="00000500000000000000" pitchFamily="2" charset="0"/>
            </a:endParaRPr>
          </a:p>
          <a:p>
            <a:r>
              <a:rPr lang="en-GB">
                <a:latin typeface="Poppins" panose="00000500000000000000" pitchFamily="2" charset="0"/>
                <a:cs typeface="Poppins" panose="00000500000000000000" pitchFamily="2" charset="0"/>
              </a:rPr>
              <a:t>December </a:t>
            </a:r>
            <a:r>
              <a:rPr lang="en-GB" dirty="0">
                <a:latin typeface="Poppins" panose="00000500000000000000" pitchFamily="2" charset="0"/>
                <a:cs typeface="Poppins" panose="00000500000000000000" pitchFamily="2" charset="0"/>
              </a:rPr>
              <a:t>2024 </a:t>
            </a:r>
          </a:p>
        </p:txBody>
      </p:sp>
    </p:spTree>
    <p:extLst>
      <p:ext uri="{BB962C8B-B14F-4D97-AF65-F5344CB8AC3E}">
        <p14:creationId xmlns:p14="http://schemas.microsoft.com/office/powerpoint/2010/main" val="638575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FCC50-26EB-644F-B6E8-95E3DC8A3DEC}"/>
              </a:ext>
            </a:extLst>
          </p:cNvPr>
          <p:cNvSpPr>
            <a:spLocks noGrp="1"/>
          </p:cNvSpPr>
          <p:nvPr>
            <p:ph type="title"/>
          </p:nvPr>
        </p:nvSpPr>
        <p:spPr>
          <a:xfrm>
            <a:off x="6602990" y="-239755"/>
            <a:ext cx="5169451" cy="920422"/>
          </a:xfrm>
        </p:spPr>
        <p:txBody>
          <a:bodyPr/>
          <a:lstStyle/>
          <a:p>
            <a:r>
              <a:rPr lang="en-GB" i="1"/>
              <a:t>Reporting</a:t>
            </a:r>
          </a:p>
        </p:txBody>
      </p:sp>
      <p:pic>
        <p:nvPicPr>
          <p:cNvPr id="3" name="Picture 2">
            <a:extLst>
              <a:ext uri="{FF2B5EF4-FFF2-40B4-BE49-F238E27FC236}">
                <a16:creationId xmlns:a16="http://schemas.microsoft.com/office/drawing/2014/main" id="{C8E43799-ABC9-DB95-8DC9-DAEF3D0EF680}"/>
              </a:ext>
            </a:extLst>
          </p:cNvPr>
          <p:cNvPicPr>
            <a:picLocks noChangeAspect="1"/>
          </p:cNvPicPr>
          <p:nvPr/>
        </p:nvPicPr>
        <p:blipFill>
          <a:blip r:embed="rId2"/>
          <a:stretch>
            <a:fillRect/>
          </a:stretch>
        </p:blipFill>
        <p:spPr>
          <a:xfrm>
            <a:off x="750085" y="220456"/>
            <a:ext cx="5132705" cy="2206875"/>
          </a:xfrm>
          <a:prstGeom prst="rect">
            <a:avLst/>
          </a:prstGeom>
        </p:spPr>
      </p:pic>
      <p:pic>
        <p:nvPicPr>
          <p:cNvPr id="5" name="Picture 4">
            <a:extLst>
              <a:ext uri="{FF2B5EF4-FFF2-40B4-BE49-F238E27FC236}">
                <a16:creationId xmlns:a16="http://schemas.microsoft.com/office/drawing/2014/main" id="{1CF95E4A-56C2-35B4-18FE-581D2AE29D56}"/>
              </a:ext>
            </a:extLst>
          </p:cNvPr>
          <p:cNvPicPr>
            <a:picLocks noChangeAspect="1"/>
          </p:cNvPicPr>
          <p:nvPr/>
        </p:nvPicPr>
        <p:blipFill>
          <a:blip r:embed="rId3"/>
          <a:stretch>
            <a:fillRect/>
          </a:stretch>
        </p:blipFill>
        <p:spPr>
          <a:xfrm>
            <a:off x="716559" y="2310940"/>
            <a:ext cx="5166231" cy="4376249"/>
          </a:xfrm>
          <a:prstGeom prst="rect">
            <a:avLst/>
          </a:prstGeom>
        </p:spPr>
      </p:pic>
      <p:pic>
        <p:nvPicPr>
          <p:cNvPr id="7" name="Picture 6">
            <a:extLst>
              <a:ext uri="{FF2B5EF4-FFF2-40B4-BE49-F238E27FC236}">
                <a16:creationId xmlns:a16="http://schemas.microsoft.com/office/drawing/2014/main" id="{4F964987-03FA-5D0B-9F57-3F95D45DFB59}"/>
              </a:ext>
            </a:extLst>
          </p:cNvPr>
          <p:cNvPicPr>
            <a:picLocks noChangeAspect="1"/>
          </p:cNvPicPr>
          <p:nvPr/>
        </p:nvPicPr>
        <p:blipFill>
          <a:blip r:embed="rId4"/>
          <a:stretch>
            <a:fillRect/>
          </a:stretch>
        </p:blipFill>
        <p:spPr>
          <a:xfrm>
            <a:off x="6602990" y="2435644"/>
            <a:ext cx="5200917" cy="2730640"/>
          </a:xfrm>
          <a:prstGeom prst="rect">
            <a:avLst/>
          </a:prstGeom>
        </p:spPr>
      </p:pic>
    </p:spTree>
    <p:extLst>
      <p:ext uri="{BB962C8B-B14F-4D97-AF65-F5344CB8AC3E}">
        <p14:creationId xmlns:p14="http://schemas.microsoft.com/office/powerpoint/2010/main" val="3370262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3AC44-59A8-43B2-A9FD-BBF611ECEA1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DC81169-CD15-6220-4D37-4B05A1560139}"/>
              </a:ext>
            </a:extLst>
          </p:cNvPr>
          <p:cNvPicPr>
            <a:picLocks noChangeAspect="1"/>
          </p:cNvPicPr>
          <p:nvPr/>
        </p:nvPicPr>
        <p:blipFill>
          <a:blip r:embed="rId2"/>
          <a:stretch>
            <a:fillRect/>
          </a:stretch>
        </p:blipFill>
        <p:spPr>
          <a:xfrm>
            <a:off x="945338" y="680667"/>
            <a:ext cx="9124491" cy="5218068"/>
          </a:xfrm>
          <a:prstGeom prst="rect">
            <a:avLst/>
          </a:prstGeom>
        </p:spPr>
      </p:pic>
      <p:sp>
        <p:nvSpPr>
          <p:cNvPr id="4" name="Title 3">
            <a:extLst>
              <a:ext uri="{FF2B5EF4-FFF2-40B4-BE49-F238E27FC236}">
                <a16:creationId xmlns:a16="http://schemas.microsoft.com/office/drawing/2014/main" id="{004F53A6-2ED4-34F9-5DD6-A3B504AA1DEC}"/>
              </a:ext>
            </a:extLst>
          </p:cNvPr>
          <p:cNvSpPr>
            <a:spLocks noGrp="1"/>
          </p:cNvSpPr>
          <p:nvPr>
            <p:ph type="title"/>
          </p:nvPr>
        </p:nvSpPr>
        <p:spPr>
          <a:xfrm>
            <a:off x="6602990" y="-239755"/>
            <a:ext cx="5169451" cy="920422"/>
          </a:xfrm>
        </p:spPr>
        <p:txBody>
          <a:bodyPr/>
          <a:lstStyle/>
          <a:p>
            <a:r>
              <a:rPr lang="en-GB" i="1"/>
              <a:t>Reporting</a:t>
            </a:r>
          </a:p>
        </p:txBody>
      </p:sp>
    </p:spTree>
    <p:extLst>
      <p:ext uri="{BB962C8B-B14F-4D97-AF65-F5344CB8AC3E}">
        <p14:creationId xmlns:p14="http://schemas.microsoft.com/office/powerpoint/2010/main" val="1092513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C6178-DAF0-F84F-6777-FC1E639FF0C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0C4293D-61DC-0C09-F3C0-7DE41761DB54}"/>
              </a:ext>
            </a:extLst>
          </p:cNvPr>
          <p:cNvSpPr>
            <a:spLocks noGrp="1"/>
          </p:cNvSpPr>
          <p:nvPr>
            <p:ph type="title"/>
          </p:nvPr>
        </p:nvSpPr>
        <p:spPr>
          <a:xfrm>
            <a:off x="6602990" y="-239755"/>
            <a:ext cx="5169451" cy="920422"/>
          </a:xfrm>
        </p:spPr>
        <p:txBody>
          <a:bodyPr/>
          <a:lstStyle/>
          <a:p>
            <a:r>
              <a:rPr lang="en-GB" i="1"/>
              <a:t>Reporting</a:t>
            </a:r>
          </a:p>
        </p:txBody>
      </p:sp>
      <p:pic>
        <p:nvPicPr>
          <p:cNvPr id="3" name="Picture 2">
            <a:extLst>
              <a:ext uri="{FF2B5EF4-FFF2-40B4-BE49-F238E27FC236}">
                <a16:creationId xmlns:a16="http://schemas.microsoft.com/office/drawing/2014/main" id="{7DE98A3A-6EBB-2EB8-C60A-5AE7E04FBC33}"/>
              </a:ext>
            </a:extLst>
          </p:cNvPr>
          <p:cNvPicPr>
            <a:picLocks noChangeAspect="1"/>
          </p:cNvPicPr>
          <p:nvPr/>
        </p:nvPicPr>
        <p:blipFill>
          <a:blip r:embed="rId2"/>
          <a:stretch>
            <a:fillRect/>
          </a:stretch>
        </p:blipFill>
        <p:spPr>
          <a:xfrm>
            <a:off x="568149" y="800100"/>
            <a:ext cx="8796590" cy="5257800"/>
          </a:xfrm>
          <a:prstGeom prst="rect">
            <a:avLst/>
          </a:prstGeom>
        </p:spPr>
      </p:pic>
    </p:spTree>
    <p:extLst>
      <p:ext uri="{BB962C8B-B14F-4D97-AF65-F5344CB8AC3E}">
        <p14:creationId xmlns:p14="http://schemas.microsoft.com/office/powerpoint/2010/main" val="1415912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00DDB-65BE-3573-35E7-BF6E7CC68D1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5C104C8-BEF3-862F-AC3C-D643DF8A31C0}"/>
              </a:ext>
            </a:extLst>
          </p:cNvPr>
          <p:cNvSpPr>
            <a:spLocks noGrp="1"/>
          </p:cNvSpPr>
          <p:nvPr>
            <p:ph type="title"/>
          </p:nvPr>
        </p:nvSpPr>
        <p:spPr>
          <a:xfrm>
            <a:off x="6602990" y="-239755"/>
            <a:ext cx="5169451" cy="920422"/>
          </a:xfrm>
        </p:spPr>
        <p:txBody>
          <a:bodyPr/>
          <a:lstStyle/>
          <a:p>
            <a:r>
              <a:rPr lang="en-GB" i="1"/>
              <a:t>Reporting</a:t>
            </a:r>
          </a:p>
        </p:txBody>
      </p:sp>
      <p:pic>
        <p:nvPicPr>
          <p:cNvPr id="3" name="Picture 2">
            <a:extLst>
              <a:ext uri="{FF2B5EF4-FFF2-40B4-BE49-F238E27FC236}">
                <a16:creationId xmlns:a16="http://schemas.microsoft.com/office/drawing/2014/main" id="{97D41DDE-7842-F595-6671-C8FF920C50A2}"/>
              </a:ext>
            </a:extLst>
          </p:cNvPr>
          <p:cNvPicPr>
            <a:picLocks noChangeAspect="1"/>
          </p:cNvPicPr>
          <p:nvPr/>
        </p:nvPicPr>
        <p:blipFill>
          <a:blip r:embed="rId2"/>
          <a:stretch>
            <a:fillRect/>
          </a:stretch>
        </p:blipFill>
        <p:spPr>
          <a:xfrm>
            <a:off x="502319" y="764788"/>
            <a:ext cx="8969942" cy="5160471"/>
          </a:xfrm>
          <a:prstGeom prst="rect">
            <a:avLst/>
          </a:prstGeom>
        </p:spPr>
      </p:pic>
    </p:spTree>
    <p:extLst>
      <p:ext uri="{BB962C8B-B14F-4D97-AF65-F5344CB8AC3E}">
        <p14:creationId xmlns:p14="http://schemas.microsoft.com/office/powerpoint/2010/main" val="326432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FCC50-26EB-644F-B6E8-95E3DC8A3DEC}"/>
              </a:ext>
            </a:extLst>
          </p:cNvPr>
          <p:cNvSpPr>
            <a:spLocks noGrp="1"/>
          </p:cNvSpPr>
          <p:nvPr>
            <p:ph type="title"/>
          </p:nvPr>
        </p:nvSpPr>
        <p:spPr>
          <a:xfrm>
            <a:off x="750087" y="-311687"/>
            <a:ext cx="4033670" cy="920422"/>
          </a:xfrm>
        </p:spPr>
        <p:txBody>
          <a:bodyPr/>
          <a:lstStyle/>
          <a:p>
            <a:r>
              <a:rPr lang="en-GB" i="1"/>
              <a:t>Contents</a:t>
            </a:r>
          </a:p>
        </p:txBody>
      </p:sp>
      <p:sp>
        <p:nvSpPr>
          <p:cNvPr id="6" name="Text Placeholder 1">
            <a:extLst>
              <a:ext uri="{FF2B5EF4-FFF2-40B4-BE49-F238E27FC236}">
                <a16:creationId xmlns:a16="http://schemas.microsoft.com/office/drawing/2014/main" id="{C0F24D4C-814F-1FD4-C65F-AE7A4F21C4F7}"/>
              </a:ext>
            </a:extLst>
          </p:cNvPr>
          <p:cNvSpPr>
            <a:spLocks noGrp="1"/>
          </p:cNvSpPr>
          <p:nvPr>
            <p:ph type="body" idx="1"/>
          </p:nvPr>
        </p:nvSpPr>
        <p:spPr>
          <a:xfrm>
            <a:off x="831850" y="1880558"/>
            <a:ext cx="9322803" cy="3386767"/>
          </a:xfrm>
        </p:spPr>
        <p:txBody>
          <a:bodyPr>
            <a:normAutofit lnSpcReduction="10000"/>
          </a:bodyPr>
          <a:lstStyle/>
          <a:p>
            <a:pPr marL="457200" indent="-457200">
              <a:buAutoNum type="arabicPeriod"/>
            </a:pPr>
            <a:r>
              <a:rPr lang="en-GB"/>
              <a:t>What is Virtual Wallet</a:t>
            </a:r>
          </a:p>
          <a:p>
            <a:pPr marL="457200" indent="-457200">
              <a:buAutoNum type="arabicPeriod"/>
            </a:pPr>
            <a:r>
              <a:rPr lang="en-GB"/>
              <a:t>What it means locally</a:t>
            </a:r>
          </a:p>
          <a:p>
            <a:pPr marL="457200" indent="-457200">
              <a:buAutoNum type="arabicPeriod"/>
            </a:pPr>
            <a:r>
              <a:rPr lang="en-GB"/>
              <a:t>How it works</a:t>
            </a:r>
          </a:p>
          <a:p>
            <a:pPr marL="457200" indent="-457200">
              <a:buAutoNum type="arabicPeriod"/>
            </a:pPr>
            <a:r>
              <a:rPr lang="en-GB"/>
              <a:t>What it looks like</a:t>
            </a:r>
          </a:p>
          <a:p>
            <a:pPr marL="457200" indent="-457200">
              <a:buAutoNum type="arabicPeriod"/>
            </a:pPr>
            <a:r>
              <a:rPr lang="en-GB"/>
              <a:t>Where it sits</a:t>
            </a:r>
          </a:p>
          <a:p>
            <a:pPr marL="457200" indent="-457200">
              <a:buAutoNum type="arabicPeriod"/>
            </a:pPr>
            <a:r>
              <a:rPr lang="en-GB"/>
              <a:t>Benefits </a:t>
            </a:r>
          </a:p>
          <a:p>
            <a:pPr marL="457200" indent="-457200">
              <a:buAutoNum type="arabicPeriod"/>
            </a:pPr>
            <a:r>
              <a:rPr lang="en-GB"/>
              <a:t>Resources</a:t>
            </a:r>
          </a:p>
          <a:p>
            <a:pPr marL="457200" indent="-457200">
              <a:buAutoNum type="arabicPeriod"/>
            </a:pPr>
            <a:r>
              <a:rPr lang="en-GB"/>
              <a:t>Summary</a:t>
            </a:r>
          </a:p>
        </p:txBody>
      </p:sp>
    </p:spTree>
    <p:extLst>
      <p:ext uri="{BB962C8B-B14F-4D97-AF65-F5344CB8AC3E}">
        <p14:creationId xmlns:p14="http://schemas.microsoft.com/office/powerpoint/2010/main" val="1578849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FCC50-26EB-644F-B6E8-95E3DC8A3DEC}"/>
              </a:ext>
            </a:extLst>
          </p:cNvPr>
          <p:cNvSpPr>
            <a:spLocks noGrp="1"/>
          </p:cNvSpPr>
          <p:nvPr>
            <p:ph type="title"/>
          </p:nvPr>
        </p:nvSpPr>
        <p:spPr>
          <a:xfrm>
            <a:off x="750087" y="-311687"/>
            <a:ext cx="4033670" cy="920422"/>
          </a:xfrm>
        </p:spPr>
        <p:txBody>
          <a:bodyPr/>
          <a:lstStyle/>
          <a:p>
            <a:r>
              <a:rPr lang="en-GB" i="1"/>
              <a:t>What is Virtual Wallet?</a:t>
            </a:r>
          </a:p>
        </p:txBody>
      </p:sp>
      <p:sp>
        <p:nvSpPr>
          <p:cNvPr id="5" name="Text Placeholder 1">
            <a:extLst>
              <a:ext uri="{FF2B5EF4-FFF2-40B4-BE49-F238E27FC236}">
                <a16:creationId xmlns:a16="http://schemas.microsoft.com/office/drawing/2014/main" id="{608C2895-CAC5-202D-37A1-2536412CFDE2}"/>
              </a:ext>
            </a:extLst>
          </p:cNvPr>
          <p:cNvSpPr>
            <a:spLocks noGrp="1"/>
          </p:cNvSpPr>
          <p:nvPr>
            <p:ph type="body" idx="1"/>
          </p:nvPr>
        </p:nvSpPr>
        <p:spPr>
          <a:xfrm>
            <a:off x="250257" y="1222408"/>
            <a:ext cx="7943247" cy="5284269"/>
          </a:xfrm>
        </p:spPr>
        <p:txBody>
          <a:bodyPr vert="horz" lIns="91440" tIns="45720" rIns="91440" bIns="45720" rtlCol="0" anchor="t">
            <a:normAutofit/>
          </a:bodyPr>
          <a:lstStyle/>
          <a:p>
            <a:pPr>
              <a:lnSpc>
                <a:spcPct val="110000"/>
              </a:lnSpc>
              <a:spcBef>
                <a:spcPts val="0"/>
              </a:spcBef>
            </a:pPr>
            <a:r>
              <a:rPr lang="en-GB" sz="2000" dirty="0"/>
              <a:t>People m</a:t>
            </a:r>
            <a:r>
              <a:rPr lang="en-GB" sz="2000" b="0" i="0" dirty="0">
                <a:effectLst/>
                <a:latin typeface="Open Sans" panose="020B0606030504020204" pitchFamily="34" charset="0"/>
              </a:rPr>
              <a:t>anaging their own care and support via </a:t>
            </a:r>
          </a:p>
          <a:p>
            <a:pPr>
              <a:lnSpc>
                <a:spcPct val="110000"/>
              </a:lnSpc>
              <a:spcBef>
                <a:spcPts val="0"/>
              </a:spcBef>
            </a:pPr>
            <a:r>
              <a:rPr lang="en-GB" sz="2000" b="0" i="0" dirty="0">
                <a:effectLst/>
                <a:latin typeface="Open Sans" panose="020B0606030504020204" pitchFamily="34" charset="0"/>
              </a:rPr>
              <a:t>a direct payment is good as it gives </a:t>
            </a:r>
            <a:r>
              <a:rPr lang="en-GB" sz="2000" i="0" dirty="0">
                <a:effectLst/>
                <a:latin typeface="Open Sans" panose="020B0606030504020204" pitchFamily="34" charset="0"/>
              </a:rPr>
              <a:t>them</a:t>
            </a:r>
            <a:r>
              <a:rPr lang="en-GB" sz="2000" b="0" i="0" dirty="0">
                <a:effectLst/>
                <a:latin typeface="Open Sans" panose="020B0606030504020204" pitchFamily="34" charset="0"/>
              </a:rPr>
              <a:t> choice &amp; control.  </a:t>
            </a:r>
          </a:p>
          <a:p>
            <a:pPr>
              <a:lnSpc>
                <a:spcPct val="110000"/>
              </a:lnSpc>
              <a:spcAft>
                <a:spcPts val="1200"/>
              </a:spcAft>
            </a:pPr>
            <a:r>
              <a:rPr lang="en-GB" sz="2000" b="0" i="0" dirty="0">
                <a:effectLst/>
                <a:latin typeface="Open Sans" panose="020B0606030504020204" pitchFamily="34" charset="0"/>
              </a:rPr>
              <a:t>Virtual Wallet doesn’t change any of that – it just makes it easier for individuals &amp; their families, PAs &amp; providers</a:t>
            </a:r>
            <a:r>
              <a:rPr lang="en-GB" sz="2000" b="1" i="0" dirty="0">
                <a:effectLst/>
                <a:latin typeface="Open Sans" panose="020B0606030504020204" pitchFamily="34" charset="0"/>
              </a:rPr>
              <a:t>…and the LA/ICB</a:t>
            </a:r>
            <a:r>
              <a:rPr lang="en-GB" sz="2000" b="0" i="0" dirty="0">
                <a:effectLst/>
                <a:latin typeface="Open Sans" panose="020B0606030504020204" pitchFamily="34" charset="0"/>
              </a:rPr>
              <a:t>. </a:t>
            </a:r>
          </a:p>
          <a:p>
            <a:pPr>
              <a:lnSpc>
                <a:spcPct val="110000"/>
              </a:lnSpc>
              <a:spcAft>
                <a:spcPts val="1200"/>
              </a:spcAft>
            </a:pPr>
            <a:r>
              <a:rPr lang="en-GB" sz="2800" b="0" i="0" dirty="0">
                <a:solidFill>
                  <a:schemeClr val="accent2"/>
                </a:solidFill>
                <a:effectLst/>
                <a:latin typeface="Open Sans" panose="020B0606030504020204" pitchFamily="34" charset="0"/>
              </a:rPr>
              <a:t>Virtual Wallet is operated by PPL and is a </a:t>
            </a:r>
            <a:r>
              <a:rPr lang="en-GB" sz="2800" dirty="0">
                <a:solidFill>
                  <a:schemeClr val="accent2"/>
                </a:solidFill>
              </a:rPr>
              <a:t>safe and easy way for people </a:t>
            </a:r>
            <a:r>
              <a:rPr lang="en-GB" sz="2800" b="0" i="0" dirty="0">
                <a:solidFill>
                  <a:schemeClr val="accent2"/>
                </a:solidFill>
                <a:effectLst/>
                <a:latin typeface="Open Sans" panose="020B0606030504020204" pitchFamily="34" charset="0"/>
              </a:rPr>
              <a:t>to manage </a:t>
            </a:r>
            <a:r>
              <a:rPr lang="en-GB" sz="2800" i="0" dirty="0">
                <a:solidFill>
                  <a:schemeClr val="accent2"/>
                </a:solidFill>
                <a:effectLst/>
                <a:latin typeface="Open Sans" panose="020B0606030504020204" pitchFamily="34" charset="0"/>
              </a:rPr>
              <a:t>a</a:t>
            </a:r>
            <a:r>
              <a:rPr lang="en-GB" sz="2800" b="0" i="0" dirty="0">
                <a:solidFill>
                  <a:schemeClr val="accent2"/>
                </a:solidFill>
                <a:effectLst/>
                <a:latin typeface="Open Sans" panose="020B0606030504020204" pitchFamily="34" charset="0"/>
              </a:rPr>
              <a:t> direct payment, all in one place.  </a:t>
            </a:r>
          </a:p>
          <a:p>
            <a:pPr>
              <a:lnSpc>
                <a:spcPct val="110000"/>
              </a:lnSpc>
              <a:spcAft>
                <a:spcPts val="1200"/>
              </a:spcAft>
            </a:pPr>
            <a:r>
              <a:rPr lang="en-GB" sz="2000" dirty="0">
                <a:latin typeface="Open Sans"/>
                <a:ea typeface="Open Sans"/>
                <a:cs typeface="Open Sans"/>
              </a:rPr>
              <a:t>The direct payment gets paid straight in to the individuals’ Virtual Wallet accounts.  Once the care or support received is confirmed, Virtual Wallet pays the PAs &amp; providers. </a:t>
            </a:r>
            <a:endParaRPr lang="en-GB" sz="2000" b="0" i="0" dirty="0">
              <a:effectLst/>
              <a:latin typeface="Open Sans"/>
              <a:ea typeface="Open Sans"/>
              <a:cs typeface="Open Sans"/>
            </a:endParaRPr>
          </a:p>
          <a:p>
            <a:endParaRPr lang="en-GB" dirty="0"/>
          </a:p>
        </p:txBody>
      </p:sp>
      <p:pic>
        <p:nvPicPr>
          <p:cNvPr id="8" name="Picture 7" descr="A screen shot of a phone&#10;&#10;Description automatically generated">
            <a:extLst>
              <a:ext uri="{FF2B5EF4-FFF2-40B4-BE49-F238E27FC236}">
                <a16:creationId xmlns:a16="http://schemas.microsoft.com/office/drawing/2014/main" id="{61E59FDF-F850-4DF1-6AD7-00BB89D554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6508" y="1903576"/>
            <a:ext cx="3975234" cy="3921931"/>
          </a:xfrm>
          <a:prstGeom prst="rect">
            <a:avLst/>
          </a:prstGeom>
        </p:spPr>
      </p:pic>
    </p:spTree>
    <p:extLst>
      <p:ext uri="{BB962C8B-B14F-4D97-AF65-F5344CB8AC3E}">
        <p14:creationId xmlns:p14="http://schemas.microsoft.com/office/powerpoint/2010/main" val="913572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1B6F06EE-393D-2F1C-C27A-EF5D3B01BDF8}"/>
              </a:ext>
            </a:extLst>
          </p:cNvPr>
          <p:cNvSpPr>
            <a:spLocks noGrp="1"/>
          </p:cNvSpPr>
          <p:nvPr>
            <p:ph type="title"/>
          </p:nvPr>
        </p:nvSpPr>
        <p:spPr>
          <a:xfrm>
            <a:off x="750087" y="-311687"/>
            <a:ext cx="4033670" cy="920422"/>
          </a:xfrm>
        </p:spPr>
        <p:txBody>
          <a:bodyPr/>
          <a:lstStyle/>
          <a:p>
            <a:r>
              <a:rPr lang="en-GB" i="1"/>
              <a:t>Intro video</a:t>
            </a:r>
          </a:p>
        </p:txBody>
      </p:sp>
      <p:pic>
        <p:nvPicPr>
          <p:cNvPr id="2" name="Online Media 1" title="Virtual Wallet Introduction">
            <a:hlinkClick r:id="" action="ppaction://media"/>
            <a:extLst>
              <a:ext uri="{FF2B5EF4-FFF2-40B4-BE49-F238E27FC236}">
                <a16:creationId xmlns:a16="http://schemas.microsoft.com/office/drawing/2014/main" id="{0C77B31F-2A2B-67D5-B091-F6E7065EB537}"/>
              </a:ext>
            </a:extLst>
          </p:cNvPr>
          <p:cNvPicPr>
            <a:picLocks noRot="1" noChangeAspect="1"/>
          </p:cNvPicPr>
          <p:nvPr>
            <a:videoFile r:link="rId1"/>
          </p:nvPr>
        </p:nvPicPr>
        <p:blipFill>
          <a:blip r:embed="rId3"/>
          <a:stretch>
            <a:fillRect/>
          </a:stretch>
        </p:blipFill>
        <p:spPr>
          <a:xfrm>
            <a:off x="1121878" y="722429"/>
            <a:ext cx="10160000" cy="5740400"/>
          </a:xfrm>
          <a:prstGeom prst="rect">
            <a:avLst/>
          </a:prstGeom>
        </p:spPr>
      </p:pic>
    </p:spTree>
    <p:extLst>
      <p:ext uri="{BB962C8B-B14F-4D97-AF65-F5344CB8AC3E}">
        <p14:creationId xmlns:p14="http://schemas.microsoft.com/office/powerpoint/2010/main" val="421018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FCC50-26EB-644F-B6E8-95E3DC8A3DEC}"/>
              </a:ext>
            </a:extLst>
          </p:cNvPr>
          <p:cNvSpPr>
            <a:spLocks noGrp="1"/>
          </p:cNvSpPr>
          <p:nvPr>
            <p:ph type="title"/>
          </p:nvPr>
        </p:nvSpPr>
        <p:spPr>
          <a:xfrm>
            <a:off x="750087" y="-311687"/>
            <a:ext cx="4033670" cy="920422"/>
          </a:xfrm>
        </p:spPr>
        <p:txBody>
          <a:bodyPr/>
          <a:lstStyle/>
          <a:p>
            <a:r>
              <a:rPr lang="en-GB" i="1"/>
              <a:t>What it means locally</a:t>
            </a:r>
          </a:p>
        </p:txBody>
      </p:sp>
      <p:sp>
        <p:nvSpPr>
          <p:cNvPr id="6" name="Text Placeholder 1">
            <a:extLst>
              <a:ext uri="{FF2B5EF4-FFF2-40B4-BE49-F238E27FC236}">
                <a16:creationId xmlns:a16="http://schemas.microsoft.com/office/drawing/2014/main" id="{B91AD7D7-046A-9083-3AD9-7C7FAA69E332}"/>
              </a:ext>
            </a:extLst>
          </p:cNvPr>
          <p:cNvSpPr>
            <a:spLocks noGrp="1"/>
          </p:cNvSpPr>
          <p:nvPr>
            <p:ph type="body" idx="1"/>
          </p:nvPr>
        </p:nvSpPr>
        <p:spPr>
          <a:xfrm>
            <a:off x="606392" y="1126157"/>
            <a:ext cx="7594332" cy="5284269"/>
          </a:xfrm>
        </p:spPr>
        <p:txBody>
          <a:bodyPr>
            <a:normAutofit fontScale="92500" lnSpcReduction="20000"/>
          </a:bodyPr>
          <a:lstStyle/>
          <a:p>
            <a:pPr marL="342900" indent="-342900">
              <a:lnSpc>
                <a:spcPct val="110000"/>
              </a:lnSpc>
              <a:spcAft>
                <a:spcPts val="1200"/>
              </a:spcAft>
              <a:buFont typeface="Arial" panose="020B0604020202020204" pitchFamily="34" charset="0"/>
              <a:buChar char="•"/>
            </a:pPr>
            <a:r>
              <a:rPr lang="en-GB" sz="2000" b="0" i="0">
                <a:solidFill>
                  <a:srgbClr val="170C47"/>
                </a:solidFill>
                <a:effectLst/>
                <a:latin typeface="Open Sans" panose="020B0606030504020204" pitchFamily="34" charset="0"/>
              </a:rPr>
              <a:t>Virtual Wallet </a:t>
            </a:r>
            <a:r>
              <a:rPr lang="en-GB" sz="2000" b="0" i="0">
                <a:solidFill>
                  <a:srgbClr val="170C47"/>
                </a:solidFill>
                <a:effectLst/>
                <a:highlight>
                  <a:srgbClr val="C0C0C0"/>
                </a:highlight>
                <a:latin typeface="Open Sans" panose="020B0606030504020204" pitchFamily="34" charset="0"/>
              </a:rPr>
              <a:t>[is new for us, has been operating here since mm/</a:t>
            </a:r>
            <a:r>
              <a:rPr lang="en-GB" sz="2000" b="0" i="0" err="1">
                <a:solidFill>
                  <a:srgbClr val="170C47"/>
                </a:solidFill>
                <a:effectLst/>
                <a:highlight>
                  <a:srgbClr val="C0C0C0"/>
                </a:highlight>
                <a:latin typeface="Open Sans" panose="020B0606030504020204" pitchFamily="34" charset="0"/>
              </a:rPr>
              <a:t>yy</a:t>
            </a:r>
            <a:r>
              <a:rPr lang="en-GB" sz="2000" b="0" i="0">
                <a:solidFill>
                  <a:srgbClr val="170C47"/>
                </a:solidFill>
                <a:effectLst/>
                <a:highlight>
                  <a:srgbClr val="C0C0C0"/>
                </a:highlight>
                <a:latin typeface="Open Sans" panose="020B0606030504020204" pitchFamily="34" charset="0"/>
              </a:rPr>
              <a:t>]</a:t>
            </a:r>
            <a:r>
              <a:rPr lang="en-GB" sz="2000" b="0" i="0">
                <a:solidFill>
                  <a:srgbClr val="170C47"/>
                </a:solidFill>
                <a:effectLst/>
                <a:latin typeface="Open Sans" panose="020B0606030504020204" pitchFamily="34" charset="0"/>
              </a:rPr>
              <a:t>. </a:t>
            </a:r>
          </a:p>
          <a:p>
            <a:pPr marL="342900" indent="-342900">
              <a:lnSpc>
                <a:spcPct val="110000"/>
              </a:lnSpc>
              <a:spcAft>
                <a:spcPts val="1200"/>
              </a:spcAft>
              <a:buFont typeface="Arial" panose="020B0604020202020204" pitchFamily="34" charset="0"/>
              <a:buChar char="•"/>
            </a:pPr>
            <a:r>
              <a:rPr lang="en-GB" sz="2000" b="0" i="0">
                <a:solidFill>
                  <a:srgbClr val="170C47"/>
                </a:solidFill>
                <a:effectLst/>
                <a:latin typeface="Open Sans" panose="020B0606030504020204" pitchFamily="34" charset="0"/>
              </a:rPr>
              <a:t>Virtual Wallet is our preferred way of managing direct payments as it makes it easier for individuals, their providers and us.   </a:t>
            </a:r>
          </a:p>
          <a:p>
            <a:pPr marL="342900" indent="-342900">
              <a:lnSpc>
                <a:spcPct val="110000"/>
              </a:lnSpc>
              <a:spcAft>
                <a:spcPts val="1200"/>
              </a:spcAft>
              <a:buFont typeface="Arial" panose="020B0604020202020204" pitchFamily="34" charset="0"/>
              <a:buChar char="•"/>
            </a:pPr>
            <a:r>
              <a:rPr lang="en-GB" sz="2000" b="0" i="0">
                <a:solidFill>
                  <a:srgbClr val="170C47"/>
                </a:solidFill>
                <a:effectLst/>
                <a:latin typeface="Open Sans" panose="020B0606030504020204" pitchFamily="34" charset="0"/>
              </a:rPr>
              <a:t>Over time, it will replace </a:t>
            </a:r>
            <a:r>
              <a:rPr lang="en-GB" sz="2000" b="0" i="0">
                <a:solidFill>
                  <a:srgbClr val="170C47"/>
                </a:solidFill>
                <a:effectLst/>
                <a:highlight>
                  <a:srgbClr val="C0C0C0"/>
                </a:highlight>
                <a:latin typeface="Open Sans" panose="020B0606030504020204" pitchFamily="34" charset="0"/>
              </a:rPr>
              <a:t>[pre-paid cards, </a:t>
            </a:r>
            <a:r>
              <a:rPr lang="en-GB" sz="2000">
                <a:solidFill>
                  <a:srgbClr val="170C47"/>
                </a:solidFill>
                <a:highlight>
                  <a:srgbClr val="C0C0C0"/>
                </a:highlight>
              </a:rPr>
              <a:t>separate bank accounts, managed accounts]. </a:t>
            </a:r>
          </a:p>
          <a:p>
            <a:pPr marL="342900" indent="-342900">
              <a:lnSpc>
                <a:spcPct val="110000"/>
              </a:lnSpc>
              <a:spcAft>
                <a:spcPts val="1200"/>
              </a:spcAft>
              <a:buFont typeface="Arial" panose="020B0604020202020204" pitchFamily="34" charset="0"/>
              <a:buChar char="•"/>
            </a:pPr>
            <a:r>
              <a:rPr lang="en-GB" sz="2000" b="0" i="0">
                <a:solidFill>
                  <a:srgbClr val="170C47"/>
                </a:solidFill>
                <a:effectLst/>
                <a:latin typeface="Open Sans" panose="020B0606030504020204" pitchFamily="34" charset="0"/>
              </a:rPr>
              <a:t>Over time, Virtual Wallet payroll will replace </a:t>
            </a:r>
            <a:r>
              <a:rPr lang="en-GB" sz="2000" b="0" i="0">
                <a:solidFill>
                  <a:srgbClr val="170C47"/>
                </a:solidFill>
                <a:effectLst/>
                <a:highlight>
                  <a:srgbClr val="C0C0C0"/>
                </a:highlight>
                <a:latin typeface="Open Sans" panose="020B0606030504020204" pitchFamily="34" charset="0"/>
              </a:rPr>
              <a:t>[existing payroll provider</a:t>
            </a:r>
            <a:r>
              <a:rPr lang="en-GB" sz="2000">
                <a:solidFill>
                  <a:srgbClr val="170C47"/>
                </a:solidFill>
                <a:highlight>
                  <a:srgbClr val="C0C0C0"/>
                </a:highlight>
              </a:rPr>
              <a:t>]. </a:t>
            </a:r>
            <a:endParaRPr lang="en-GB" sz="2000">
              <a:solidFill>
                <a:srgbClr val="170C47"/>
              </a:solidFill>
            </a:endParaRPr>
          </a:p>
          <a:p>
            <a:pPr marL="342900" indent="-342900">
              <a:lnSpc>
                <a:spcPct val="110000"/>
              </a:lnSpc>
              <a:spcAft>
                <a:spcPts val="1200"/>
              </a:spcAft>
              <a:buFont typeface="Arial" panose="020B0604020202020204" pitchFamily="34" charset="0"/>
              <a:buChar char="•"/>
            </a:pPr>
            <a:r>
              <a:rPr lang="en-GB" sz="2000">
                <a:solidFill>
                  <a:srgbClr val="170C47"/>
                </a:solidFill>
              </a:rPr>
              <a:t>The Direct Payments Support Service provided by </a:t>
            </a:r>
            <a:r>
              <a:rPr lang="en-GB" sz="2000">
                <a:solidFill>
                  <a:srgbClr val="170C47"/>
                </a:solidFill>
                <a:highlight>
                  <a:srgbClr val="C0C0C0"/>
                </a:highlight>
              </a:rPr>
              <a:t>XYZ </a:t>
            </a:r>
            <a:r>
              <a:rPr lang="en-GB" sz="2000">
                <a:solidFill>
                  <a:srgbClr val="170C47"/>
                </a:solidFill>
              </a:rPr>
              <a:t>will still continue. </a:t>
            </a:r>
          </a:p>
          <a:p>
            <a:pPr marL="342900" indent="-342900">
              <a:lnSpc>
                <a:spcPct val="110000"/>
              </a:lnSpc>
              <a:spcAft>
                <a:spcPts val="1200"/>
              </a:spcAft>
              <a:buFont typeface="Arial" panose="020B0604020202020204" pitchFamily="34" charset="0"/>
              <a:buChar char="•"/>
            </a:pPr>
            <a:r>
              <a:rPr lang="en-GB" sz="2000">
                <a:solidFill>
                  <a:srgbClr val="170C47"/>
                </a:solidFill>
              </a:rPr>
              <a:t>The Virtual Wallet support team will be on-hand to help people through the change.</a:t>
            </a:r>
            <a:endParaRPr lang="en-GB" sz="2000">
              <a:solidFill>
                <a:srgbClr val="170C47"/>
              </a:solidFill>
              <a:highlight>
                <a:srgbClr val="C0C0C0"/>
              </a:highlight>
            </a:endParaRPr>
          </a:p>
          <a:p>
            <a:pPr marL="342900" indent="-342900">
              <a:lnSpc>
                <a:spcPct val="110000"/>
              </a:lnSpc>
              <a:spcAft>
                <a:spcPts val="1200"/>
              </a:spcAft>
              <a:buFont typeface="Arial" panose="020B0604020202020204" pitchFamily="34" charset="0"/>
              <a:buChar char="•"/>
            </a:pPr>
            <a:endParaRPr lang="en-GB" sz="2000" b="0" i="0">
              <a:solidFill>
                <a:srgbClr val="170C47"/>
              </a:solidFill>
              <a:effectLst/>
              <a:latin typeface="Open Sans" panose="020B0606030504020204" pitchFamily="34" charset="0"/>
            </a:endParaRPr>
          </a:p>
          <a:p>
            <a:pPr algn="ctr"/>
            <a:endParaRPr lang="en-GB"/>
          </a:p>
        </p:txBody>
      </p:sp>
      <p:pic>
        <p:nvPicPr>
          <p:cNvPr id="9" name="Picture 8">
            <a:extLst>
              <a:ext uri="{FF2B5EF4-FFF2-40B4-BE49-F238E27FC236}">
                <a16:creationId xmlns:a16="http://schemas.microsoft.com/office/drawing/2014/main" id="{BE41A62D-8769-477A-9F16-3398B4F17A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30940" y="-90639"/>
            <a:ext cx="4109185" cy="4109185"/>
          </a:xfrm>
          <a:prstGeom prst="rect">
            <a:avLst/>
          </a:prstGeom>
        </p:spPr>
      </p:pic>
    </p:spTree>
    <p:extLst>
      <p:ext uri="{BB962C8B-B14F-4D97-AF65-F5344CB8AC3E}">
        <p14:creationId xmlns:p14="http://schemas.microsoft.com/office/powerpoint/2010/main" val="3514673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3C5888-F122-80E7-4A95-EADF540B4AC4}"/>
              </a:ext>
            </a:extLst>
          </p:cNvPr>
          <p:cNvSpPr>
            <a:spLocks noGrp="1"/>
          </p:cNvSpPr>
          <p:nvPr>
            <p:ph type="body" sz="quarter" idx="10"/>
          </p:nvPr>
        </p:nvSpPr>
        <p:spPr/>
        <p:txBody>
          <a:bodyPr/>
          <a:lstStyle/>
          <a:p>
            <a:pPr algn="ctr"/>
            <a:r>
              <a:rPr lang="en-GB" sz="2400" i="1"/>
              <a:t>&gt;&gt;Money in&gt;&gt;</a:t>
            </a:r>
          </a:p>
        </p:txBody>
      </p:sp>
      <p:sp>
        <p:nvSpPr>
          <p:cNvPr id="3" name="Text Placeholder 2">
            <a:extLst>
              <a:ext uri="{FF2B5EF4-FFF2-40B4-BE49-F238E27FC236}">
                <a16:creationId xmlns:a16="http://schemas.microsoft.com/office/drawing/2014/main" id="{CF8A82B0-DCD9-266C-E0DC-9DD601E49355}"/>
              </a:ext>
            </a:extLst>
          </p:cNvPr>
          <p:cNvSpPr>
            <a:spLocks noGrp="1"/>
          </p:cNvSpPr>
          <p:nvPr>
            <p:ph type="body" sz="quarter" idx="11"/>
          </p:nvPr>
        </p:nvSpPr>
        <p:spPr/>
        <p:txBody>
          <a:bodyPr/>
          <a:lstStyle/>
          <a:p>
            <a:pPr algn="ctr"/>
            <a:r>
              <a:rPr lang="en-GB" sz="2400" i="1"/>
              <a:t>&gt;&gt;Money out&gt;&gt;</a:t>
            </a:r>
          </a:p>
        </p:txBody>
      </p:sp>
      <p:sp>
        <p:nvSpPr>
          <p:cNvPr id="4" name="Text Placeholder 3">
            <a:extLst>
              <a:ext uri="{FF2B5EF4-FFF2-40B4-BE49-F238E27FC236}">
                <a16:creationId xmlns:a16="http://schemas.microsoft.com/office/drawing/2014/main" id="{1DCFFAD3-98A3-E347-A6D7-5AD9CEB2B259}"/>
              </a:ext>
            </a:extLst>
          </p:cNvPr>
          <p:cNvSpPr>
            <a:spLocks noGrp="1"/>
          </p:cNvSpPr>
          <p:nvPr>
            <p:ph type="body" sz="quarter" idx="12"/>
          </p:nvPr>
        </p:nvSpPr>
        <p:spPr>
          <a:xfrm>
            <a:off x="5291573" y="988406"/>
            <a:ext cx="1659861" cy="683469"/>
          </a:xfrm>
        </p:spPr>
        <p:txBody>
          <a:bodyPr/>
          <a:lstStyle/>
          <a:p>
            <a:pPr algn="ctr"/>
            <a:r>
              <a:rPr lang="en-GB" i="1"/>
              <a:t>Arrange and manage care &amp; support</a:t>
            </a:r>
          </a:p>
        </p:txBody>
      </p:sp>
      <p:sp>
        <p:nvSpPr>
          <p:cNvPr id="5" name="Text Placeholder 4">
            <a:extLst>
              <a:ext uri="{FF2B5EF4-FFF2-40B4-BE49-F238E27FC236}">
                <a16:creationId xmlns:a16="http://schemas.microsoft.com/office/drawing/2014/main" id="{6F16D0B8-C4D3-CD53-EC81-4320B74D199D}"/>
              </a:ext>
            </a:extLst>
          </p:cNvPr>
          <p:cNvSpPr>
            <a:spLocks noGrp="1"/>
          </p:cNvSpPr>
          <p:nvPr>
            <p:ph type="body" sz="quarter" idx="13"/>
          </p:nvPr>
        </p:nvSpPr>
        <p:spPr>
          <a:xfrm>
            <a:off x="418446" y="1346962"/>
            <a:ext cx="2594146" cy="654050"/>
          </a:xfrm>
        </p:spPr>
        <p:txBody>
          <a:bodyPr/>
          <a:lstStyle/>
          <a:p>
            <a:r>
              <a:rPr lang="en-GB"/>
              <a:t>Your local council</a:t>
            </a:r>
          </a:p>
        </p:txBody>
      </p:sp>
      <p:sp>
        <p:nvSpPr>
          <p:cNvPr id="6" name="Text Placeholder 5">
            <a:extLst>
              <a:ext uri="{FF2B5EF4-FFF2-40B4-BE49-F238E27FC236}">
                <a16:creationId xmlns:a16="http://schemas.microsoft.com/office/drawing/2014/main" id="{C132158B-7159-1E7A-1538-802BD7CFA88D}"/>
              </a:ext>
            </a:extLst>
          </p:cNvPr>
          <p:cNvSpPr>
            <a:spLocks noGrp="1"/>
          </p:cNvSpPr>
          <p:nvPr>
            <p:ph type="body" sz="quarter" idx="14"/>
          </p:nvPr>
        </p:nvSpPr>
        <p:spPr>
          <a:xfrm>
            <a:off x="418446" y="2342519"/>
            <a:ext cx="2594146" cy="654050"/>
          </a:xfrm>
        </p:spPr>
        <p:txBody>
          <a:bodyPr/>
          <a:lstStyle/>
          <a:p>
            <a:r>
              <a:rPr lang="en-GB"/>
              <a:t>NHS</a:t>
            </a:r>
          </a:p>
        </p:txBody>
      </p:sp>
      <p:sp>
        <p:nvSpPr>
          <p:cNvPr id="7" name="Text Placeholder 6">
            <a:extLst>
              <a:ext uri="{FF2B5EF4-FFF2-40B4-BE49-F238E27FC236}">
                <a16:creationId xmlns:a16="http://schemas.microsoft.com/office/drawing/2014/main" id="{66484205-4167-AB21-6C07-4EC2F21D9D73}"/>
              </a:ext>
            </a:extLst>
          </p:cNvPr>
          <p:cNvSpPr>
            <a:spLocks noGrp="1"/>
          </p:cNvSpPr>
          <p:nvPr>
            <p:ph type="body" sz="quarter" idx="15"/>
          </p:nvPr>
        </p:nvSpPr>
        <p:spPr>
          <a:xfrm>
            <a:off x="418446" y="3338076"/>
            <a:ext cx="2594146" cy="654050"/>
          </a:xfrm>
        </p:spPr>
        <p:txBody>
          <a:bodyPr/>
          <a:lstStyle/>
          <a:p>
            <a:r>
              <a:rPr lang="en-GB"/>
              <a:t>Client contribution</a:t>
            </a:r>
          </a:p>
        </p:txBody>
      </p:sp>
      <p:sp>
        <p:nvSpPr>
          <p:cNvPr id="8" name="Text Placeholder 7">
            <a:extLst>
              <a:ext uri="{FF2B5EF4-FFF2-40B4-BE49-F238E27FC236}">
                <a16:creationId xmlns:a16="http://schemas.microsoft.com/office/drawing/2014/main" id="{055FCC3A-88E5-1CF8-9D5A-633A5EC3C92F}"/>
              </a:ext>
            </a:extLst>
          </p:cNvPr>
          <p:cNvSpPr>
            <a:spLocks noGrp="1"/>
          </p:cNvSpPr>
          <p:nvPr>
            <p:ph type="body" sz="quarter" idx="16"/>
          </p:nvPr>
        </p:nvSpPr>
        <p:spPr>
          <a:xfrm>
            <a:off x="408627" y="4367209"/>
            <a:ext cx="2594146" cy="654050"/>
          </a:xfrm>
        </p:spPr>
        <p:txBody>
          <a:bodyPr/>
          <a:lstStyle/>
          <a:p>
            <a:r>
              <a:rPr lang="en-GB"/>
              <a:t>Client top-up</a:t>
            </a:r>
          </a:p>
        </p:txBody>
      </p:sp>
      <p:sp>
        <p:nvSpPr>
          <p:cNvPr id="9" name="Text Placeholder 8">
            <a:extLst>
              <a:ext uri="{FF2B5EF4-FFF2-40B4-BE49-F238E27FC236}">
                <a16:creationId xmlns:a16="http://schemas.microsoft.com/office/drawing/2014/main" id="{543CC257-50CB-4B06-BEEA-329BF8B65DA9}"/>
              </a:ext>
            </a:extLst>
          </p:cNvPr>
          <p:cNvSpPr>
            <a:spLocks noGrp="1"/>
          </p:cNvSpPr>
          <p:nvPr>
            <p:ph type="body" sz="quarter" idx="17"/>
          </p:nvPr>
        </p:nvSpPr>
        <p:spPr>
          <a:xfrm>
            <a:off x="408627" y="5325867"/>
            <a:ext cx="2594146" cy="654050"/>
          </a:xfrm>
        </p:spPr>
        <p:txBody>
          <a:bodyPr/>
          <a:lstStyle/>
          <a:p>
            <a:r>
              <a:rPr lang="en-GB"/>
              <a:t>Other sources</a:t>
            </a:r>
          </a:p>
        </p:txBody>
      </p:sp>
      <p:sp>
        <p:nvSpPr>
          <p:cNvPr id="10" name="Text Placeholder 9">
            <a:extLst>
              <a:ext uri="{FF2B5EF4-FFF2-40B4-BE49-F238E27FC236}">
                <a16:creationId xmlns:a16="http://schemas.microsoft.com/office/drawing/2014/main" id="{92F1C475-C13C-07DC-C913-00C89AC0E75D}"/>
              </a:ext>
            </a:extLst>
          </p:cNvPr>
          <p:cNvSpPr>
            <a:spLocks noGrp="1"/>
          </p:cNvSpPr>
          <p:nvPr>
            <p:ph type="body" sz="quarter" idx="18"/>
          </p:nvPr>
        </p:nvSpPr>
        <p:spPr>
          <a:xfrm>
            <a:off x="9189228" y="5315086"/>
            <a:ext cx="2594146" cy="654050"/>
          </a:xfrm>
        </p:spPr>
        <p:txBody>
          <a:bodyPr/>
          <a:lstStyle/>
          <a:p>
            <a:r>
              <a:rPr lang="en-GB"/>
              <a:t>Unused funds      returned to source</a:t>
            </a:r>
          </a:p>
        </p:txBody>
      </p:sp>
      <p:sp>
        <p:nvSpPr>
          <p:cNvPr id="11" name="Text Placeholder 10">
            <a:extLst>
              <a:ext uri="{FF2B5EF4-FFF2-40B4-BE49-F238E27FC236}">
                <a16:creationId xmlns:a16="http://schemas.microsoft.com/office/drawing/2014/main" id="{7D9DE090-E75D-1311-4846-964593FC77E5}"/>
              </a:ext>
            </a:extLst>
          </p:cNvPr>
          <p:cNvSpPr>
            <a:spLocks noGrp="1"/>
          </p:cNvSpPr>
          <p:nvPr>
            <p:ph type="body" sz="quarter" idx="19"/>
          </p:nvPr>
        </p:nvSpPr>
        <p:spPr>
          <a:xfrm>
            <a:off x="9174480" y="4324486"/>
            <a:ext cx="2594146" cy="654050"/>
          </a:xfrm>
        </p:spPr>
        <p:txBody>
          <a:bodyPr/>
          <a:lstStyle/>
          <a:p>
            <a:r>
              <a:rPr lang="en-GB"/>
              <a:t>Pensions contributions</a:t>
            </a:r>
          </a:p>
        </p:txBody>
      </p:sp>
      <p:sp>
        <p:nvSpPr>
          <p:cNvPr id="12" name="Text Placeholder 11">
            <a:extLst>
              <a:ext uri="{FF2B5EF4-FFF2-40B4-BE49-F238E27FC236}">
                <a16:creationId xmlns:a16="http://schemas.microsoft.com/office/drawing/2014/main" id="{0B6647EC-127D-E17C-E6E0-D8FF8106D324}"/>
              </a:ext>
            </a:extLst>
          </p:cNvPr>
          <p:cNvSpPr>
            <a:spLocks noGrp="1"/>
          </p:cNvSpPr>
          <p:nvPr>
            <p:ph type="body" sz="quarter" idx="20"/>
          </p:nvPr>
        </p:nvSpPr>
        <p:spPr>
          <a:xfrm>
            <a:off x="9162139" y="3324497"/>
            <a:ext cx="2594146" cy="654050"/>
          </a:xfrm>
        </p:spPr>
        <p:txBody>
          <a:bodyPr/>
          <a:lstStyle/>
          <a:p>
            <a:r>
              <a:rPr lang="en-GB"/>
              <a:t>Tax to HMRC</a:t>
            </a:r>
          </a:p>
        </p:txBody>
      </p:sp>
      <p:sp>
        <p:nvSpPr>
          <p:cNvPr id="13" name="Text Placeholder 12">
            <a:extLst>
              <a:ext uri="{FF2B5EF4-FFF2-40B4-BE49-F238E27FC236}">
                <a16:creationId xmlns:a16="http://schemas.microsoft.com/office/drawing/2014/main" id="{D6C0EA4A-E6FF-2138-8948-4AC3145D0A13}"/>
              </a:ext>
            </a:extLst>
          </p:cNvPr>
          <p:cNvSpPr>
            <a:spLocks noGrp="1"/>
          </p:cNvSpPr>
          <p:nvPr>
            <p:ph type="body" sz="quarter" idx="21"/>
          </p:nvPr>
        </p:nvSpPr>
        <p:spPr>
          <a:xfrm>
            <a:off x="9174480" y="2325756"/>
            <a:ext cx="2594146" cy="654050"/>
          </a:xfrm>
        </p:spPr>
        <p:txBody>
          <a:bodyPr/>
          <a:lstStyle/>
          <a:p>
            <a:r>
              <a:rPr lang="en-GB"/>
              <a:t>Wages to PAs</a:t>
            </a:r>
          </a:p>
        </p:txBody>
      </p:sp>
      <p:sp>
        <p:nvSpPr>
          <p:cNvPr id="14" name="Text Placeholder 13">
            <a:extLst>
              <a:ext uri="{FF2B5EF4-FFF2-40B4-BE49-F238E27FC236}">
                <a16:creationId xmlns:a16="http://schemas.microsoft.com/office/drawing/2014/main" id="{67D3CC56-B6E2-A127-7948-C686683FBDD8}"/>
              </a:ext>
            </a:extLst>
          </p:cNvPr>
          <p:cNvSpPr>
            <a:spLocks noGrp="1"/>
          </p:cNvSpPr>
          <p:nvPr>
            <p:ph type="body" sz="quarter" idx="22"/>
          </p:nvPr>
        </p:nvSpPr>
        <p:spPr>
          <a:xfrm>
            <a:off x="9181244" y="1344850"/>
            <a:ext cx="2877406" cy="654050"/>
          </a:xfrm>
        </p:spPr>
        <p:txBody>
          <a:bodyPr/>
          <a:lstStyle/>
          <a:p>
            <a:r>
              <a:rPr lang="en-GB"/>
              <a:t>Payments to care providers</a:t>
            </a:r>
          </a:p>
        </p:txBody>
      </p:sp>
      <p:pic>
        <p:nvPicPr>
          <p:cNvPr id="16" name="Picture 15" descr="A yellow and blue building with columns&#10;&#10;Description automatically generated">
            <a:extLst>
              <a:ext uri="{FF2B5EF4-FFF2-40B4-BE49-F238E27FC236}">
                <a16:creationId xmlns:a16="http://schemas.microsoft.com/office/drawing/2014/main" id="{EF68113D-C9C9-E8F3-88F8-919E485998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37138" y="1140359"/>
            <a:ext cx="1001483" cy="1001483"/>
          </a:xfrm>
          <a:prstGeom prst="rect">
            <a:avLst/>
          </a:prstGeom>
        </p:spPr>
      </p:pic>
      <p:pic>
        <p:nvPicPr>
          <p:cNvPr id="18" name="Picture 17" descr="A stethoscope on a black background&#10;&#10;Description automatically generated">
            <a:extLst>
              <a:ext uri="{FF2B5EF4-FFF2-40B4-BE49-F238E27FC236}">
                <a16:creationId xmlns:a16="http://schemas.microsoft.com/office/drawing/2014/main" id="{DE8800BF-DE07-F0FE-E3AC-14B73EA51D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0143" y="2198322"/>
            <a:ext cx="1001483" cy="1001483"/>
          </a:xfrm>
          <a:prstGeom prst="rect">
            <a:avLst/>
          </a:prstGeom>
        </p:spPr>
      </p:pic>
      <p:pic>
        <p:nvPicPr>
          <p:cNvPr id="22" name="Picture 21" descr="A yellow and blue circle with a pie chart&#10;&#10;Description automatically generated">
            <a:extLst>
              <a:ext uri="{FF2B5EF4-FFF2-40B4-BE49-F238E27FC236}">
                <a16:creationId xmlns:a16="http://schemas.microsoft.com/office/drawing/2014/main" id="{57FAA484-F3F5-A95C-E44E-417A772760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02773" y="3163116"/>
            <a:ext cx="1001483" cy="1001483"/>
          </a:xfrm>
          <a:prstGeom prst="rect">
            <a:avLst/>
          </a:prstGeom>
        </p:spPr>
      </p:pic>
      <p:pic>
        <p:nvPicPr>
          <p:cNvPr id="24" name="Picture 23" descr="A blue and yellow line art of a wallet with an up arrow&#10;&#10;Description automatically generated">
            <a:extLst>
              <a:ext uri="{FF2B5EF4-FFF2-40B4-BE49-F238E27FC236}">
                <a16:creationId xmlns:a16="http://schemas.microsoft.com/office/drawing/2014/main" id="{78AEC7F2-E6F9-B333-BF83-7018B78BE9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50143" y="4139886"/>
            <a:ext cx="1001483" cy="1001483"/>
          </a:xfrm>
          <a:prstGeom prst="rect">
            <a:avLst/>
          </a:prstGeom>
        </p:spPr>
      </p:pic>
      <p:pic>
        <p:nvPicPr>
          <p:cNvPr id="26" name="Picture 25" descr="A blue and yellow line drawing of a structure&#10;&#10;Description automatically generated">
            <a:extLst>
              <a:ext uri="{FF2B5EF4-FFF2-40B4-BE49-F238E27FC236}">
                <a16:creationId xmlns:a16="http://schemas.microsoft.com/office/drawing/2014/main" id="{DC5FCF22-4BE9-BD8E-007F-126964E48CA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50143" y="5183908"/>
            <a:ext cx="1001483" cy="1001483"/>
          </a:xfrm>
          <a:prstGeom prst="rect">
            <a:avLst/>
          </a:prstGeom>
        </p:spPr>
      </p:pic>
      <p:pic>
        <p:nvPicPr>
          <p:cNvPr id="28" name="Picture 27" descr="A hand holding a bag of money&#10;&#10;Description automatically generated">
            <a:extLst>
              <a:ext uri="{FF2B5EF4-FFF2-40B4-BE49-F238E27FC236}">
                <a16:creationId xmlns:a16="http://schemas.microsoft.com/office/drawing/2014/main" id="{2F74C7B5-B148-B382-CFA5-D63156261B1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28932" y="1140359"/>
            <a:ext cx="1001483" cy="1001483"/>
          </a:xfrm>
          <a:prstGeom prst="rect">
            <a:avLst/>
          </a:prstGeom>
        </p:spPr>
      </p:pic>
      <p:pic>
        <p:nvPicPr>
          <p:cNvPr id="34" name="Picture 33" descr="A hand and money in the air&#10;&#10;Description automatically generated">
            <a:extLst>
              <a:ext uri="{FF2B5EF4-FFF2-40B4-BE49-F238E27FC236}">
                <a16:creationId xmlns:a16="http://schemas.microsoft.com/office/drawing/2014/main" id="{5BE8C341-2014-C5B9-540D-2D1D7196F48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72997" y="2114915"/>
            <a:ext cx="1001483" cy="1001483"/>
          </a:xfrm>
          <a:prstGeom prst="rect">
            <a:avLst/>
          </a:prstGeom>
        </p:spPr>
      </p:pic>
      <p:pic>
        <p:nvPicPr>
          <p:cNvPr id="36" name="Picture 35" descr="A yellow and blue crown&#10;&#10;Description automatically generated">
            <a:extLst>
              <a:ext uri="{FF2B5EF4-FFF2-40B4-BE49-F238E27FC236}">
                <a16:creationId xmlns:a16="http://schemas.microsoft.com/office/drawing/2014/main" id="{25005A77-17EE-D5E0-D6F7-C07AE5D44E9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160654" y="3151404"/>
            <a:ext cx="1001483" cy="1001483"/>
          </a:xfrm>
          <a:prstGeom prst="rect">
            <a:avLst/>
          </a:prstGeom>
        </p:spPr>
      </p:pic>
      <p:pic>
        <p:nvPicPr>
          <p:cNvPr id="38" name="Picture 37" descr="A calendar and jar with a black background&#10;&#10;Description automatically generated">
            <a:extLst>
              <a:ext uri="{FF2B5EF4-FFF2-40B4-BE49-F238E27FC236}">
                <a16:creationId xmlns:a16="http://schemas.microsoft.com/office/drawing/2014/main" id="{109AF2D7-A676-9818-62E2-EEE1D0326B7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160655" y="4150769"/>
            <a:ext cx="1001483" cy="1001483"/>
          </a:xfrm>
          <a:prstGeom prst="rect">
            <a:avLst/>
          </a:prstGeom>
        </p:spPr>
      </p:pic>
      <p:pic>
        <p:nvPicPr>
          <p:cNvPr id="40" name="Picture 39" descr="A yellow and blue arrow&#10;&#10;Description automatically generated">
            <a:extLst>
              <a:ext uri="{FF2B5EF4-FFF2-40B4-BE49-F238E27FC236}">
                <a16:creationId xmlns:a16="http://schemas.microsoft.com/office/drawing/2014/main" id="{52190A0D-3D01-C894-3E8A-596C3E2EAB0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160656" y="5141369"/>
            <a:ext cx="1001483" cy="1001483"/>
          </a:xfrm>
          <a:prstGeom prst="rect">
            <a:avLst/>
          </a:prstGeom>
        </p:spPr>
      </p:pic>
      <p:sp>
        <p:nvSpPr>
          <p:cNvPr id="41" name="Button">
            <a:extLst>
              <a:ext uri="{FF2B5EF4-FFF2-40B4-BE49-F238E27FC236}">
                <a16:creationId xmlns:a16="http://schemas.microsoft.com/office/drawing/2014/main" id="{AF161612-DD6D-E759-87A9-D786009009DB}"/>
              </a:ext>
            </a:extLst>
          </p:cNvPr>
          <p:cNvSpPr txBox="1">
            <a:spLocks/>
          </p:cNvSpPr>
          <p:nvPr/>
        </p:nvSpPr>
        <p:spPr>
          <a:xfrm>
            <a:off x="7268392" y="7174091"/>
            <a:ext cx="3209925" cy="630955"/>
          </a:xfrm>
          <a:prstGeom prst="roundRect">
            <a:avLst>
              <a:gd name="adj" fmla="val 50000"/>
            </a:avLst>
          </a:prstGeom>
          <a:gradFill>
            <a:gsLst>
              <a:gs pos="15000">
                <a:schemeClr val="accent1"/>
              </a:gs>
              <a:gs pos="100000">
                <a:schemeClr val="accent2"/>
              </a:gs>
            </a:gsLst>
            <a:lin ang="2700000" scaled="0"/>
          </a:gradFill>
          <a:ln w="19050" cap="flat" cmpd="sng" algn="ctr">
            <a:noFill/>
            <a:prstDash val="solid"/>
            <a:miter lim="800000"/>
          </a:ln>
        </p:spPr>
        <p:style>
          <a:lnRef idx="2">
            <a:schemeClr val="accent6"/>
          </a:lnRef>
          <a:fillRef idx="1">
            <a:schemeClr val="lt1"/>
          </a:fillRef>
          <a:effectRef idx="0">
            <a:schemeClr val="accent6"/>
          </a:effectRef>
          <a:fontRef idx="minor">
            <a:schemeClr val="dk1"/>
          </a:fontRef>
        </p:style>
        <p:txBody>
          <a:bodyPr lIns="0" rIns="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dk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b="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sz="2000" b="1">
                <a:solidFill>
                  <a:schemeClr val="bg1"/>
                </a:solidFill>
                <a:latin typeface="Poppins" panose="00000500000000000000" pitchFamily="2" charset="0"/>
                <a:ea typeface="Open Sans" panose="020B0606030504020204" pitchFamily="34" charset="0"/>
                <a:cs typeface="Poppins" panose="00000500000000000000" pitchFamily="2" charset="0"/>
              </a:rPr>
              <a:t>View asset library</a:t>
            </a:r>
          </a:p>
        </p:txBody>
      </p:sp>
      <p:sp>
        <p:nvSpPr>
          <p:cNvPr id="42" name="Title 2">
            <a:extLst>
              <a:ext uri="{FF2B5EF4-FFF2-40B4-BE49-F238E27FC236}">
                <a16:creationId xmlns:a16="http://schemas.microsoft.com/office/drawing/2014/main" id="{57D8445D-8034-662E-06F7-3AF3B272A18B}"/>
              </a:ext>
            </a:extLst>
          </p:cNvPr>
          <p:cNvSpPr txBox="1">
            <a:spLocks/>
          </p:cNvSpPr>
          <p:nvPr/>
        </p:nvSpPr>
        <p:spPr>
          <a:xfrm>
            <a:off x="166466" y="7252553"/>
            <a:ext cx="7240563" cy="489007"/>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b="1" kern="1200">
                <a:solidFill>
                  <a:srgbClr val="170C47"/>
                </a:solidFill>
                <a:latin typeface="Poppins" panose="00000500000000000000" pitchFamily="2" charset="0"/>
                <a:ea typeface="+mj-ea"/>
                <a:cs typeface="Poppins" panose="00000500000000000000" pitchFamily="2" charset="0"/>
              </a:defRPr>
            </a:lvl1pPr>
          </a:lstStyle>
          <a:p>
            <a:r>
              <a:rPr lang="en-GB" sz="2400">
                <a:solidFill>
                  <a:schemeClr val="tx1"/>
                </a:solidFill>
                <a:latin typeface="Poppins"/>
                <a:cs typeface="Poppins"/>
              </a:rPr>
              <a:t>To view all our icons see our asset library </a:t>
            </a:r>
          </a:p>
        </p:txBody>
      </p:sp>
      <p:sp>
        <p:nvSpPr>
          <p:cNvPr id="15" name="TextBox 14">
            <a:extLst>
              <a:ext uri="{FF2B5EF4-FFF2-40B4-BE49-F238E27FC236}">
                <a16:creationId xmlns:a16="http://schemas.microsoft.com/office/drawing/2014/main" id="{D2E6128A-B52E-DC7C-0C6D-A03046BFA75A}"/>
              </a:ext>
            </a:extLst>
          </p:cNvPr>
          <p:cNvSpPr txBox="1"/>
          <p:nvPr/>
        </p:nvSpPr>
        <p:spPr>
          <a:xfrm>
            <a:off x="269943" y="-28080"/>
            <a:ext cx="3721032" cy="551090"/>
          </a:xfrm>
          <a:prstGeom prst="rect">
            <a:avLst/>
          </a:prstGeom>
          <a:gradFill flip="none" rotWithShape="1">
            <a:gsLst>
              <a:gs pos="73000">
                <a:schemeClr val="accent1"/>
              </a:gs>
              <a:gs pos="100000">
                <a:schemeClr val="accent2"/>
              </a:gs>
            </a:gsLst>
            <a:lin ang="0" scaled="1"/>
            <a:tileRect/>
          </a:gradFill>
        </p:spPr>
        <p:txBody>
          <a:bodyPr wrap="square" lIns="90000" tIns="90000" rIns="720000" bIns="90000" rtlCol="0" anchor="b">
            <a:spAutoFit/>
          </a:bodyPr>
          <a:lstStyle/>
          <a:p>
            <a:r>
              <a:rPr lang="en-GB" sz="2400" b="1" i="1">
                <a:solidFill>
                  <a:schemeClr val="bg1"/>
                </a:solidFill>
                <a:latin typeface="Poppins" panose="00000500000000000000" pitchFamily="2" charset="0"/>
                <a:cs typeface="Poppins" panose="00000500000000000000" pitchFamily="2" charset="0"/>
              </a:rPr>
              <a:t>How it works</a:t>
            </a:r>
          </a:p>
        </p:txBody>
      </p:sp>
    </p:spTree>
    <p:extLst>
      <p:ext uri="{BB962C8B-B14F-4D97-AF65-F5344CB8AC3E}">
        <p14:creationId xmlns:p14="http://schemas.microsoft.com/office/powerpoint/2010/main" val="33196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FCC50-26EB-644F-B6E8-95E3DC8A3DEC}"/>
              </a:ext>
            </a:extLst>
          </p:cNvPr>
          <p:cNvSpPr>
            <a:spLocks noGrp="1"/>
          </p:cNvSpPr>
          <p:nvPr>
            <p:ph type="title"/>
          </p:nvPr>
        </p:nvSpPr>
        <p:spPr>
          <a:xfrm>
            <a:off x="750087" y="-311687"/>
            <a:ext cx="4033670" cy="920422"/>
          </a:xfrm>
        </p:spPr>
        <p:txBody>
          <a:bodyPr/>
          <a:lstStyle/>
          <a:p>
            <a:r>
              <a:rPr lang="en-GB" i="1"/>
              <a:t>How to access</a:t>
            </a:r>
          </a:p>
        </p:txBody>
      </p:sp>
      <p:sp>
        <p:nvSpPr>
          <p:cNvPr id="5" name="Text Placeholder 3">
            <a:extLst>
              <a:ext uri="{FF2B5EF4-FFF2-40B4-BE49-F238E27FC236}">
                <a16:creationId xmlns:a16="http://schemas.microsoft.com/office/drawing/2014/main" id="{48B0491E-4423-F19B-A6BB-4B303C956B2D}"/>
              </a:ext>
            </a:extLst>
          </p:cNvPr>
          <p:cNvSpPr txBox="1">
            <a:spLocks/>
          </p:cNvSpPr>
          <p:nvPr/>
        </p:nvSpPr>
        <p:spPr>
          <a:xfrm>
            <a:off x="4822257" y="18914"/>
            <a:ext cx="7369743" cy="49122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2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i="1">
                <a:solidFill>
                  <a:schemeClr val="accent1"/>
                </a:solidFill>
              </a:rPr>
              <a:t>There are three ways an account can be managed:</a:t>
            </a:r>
          </a:p>
        </p:txBody>
      </p:sp>
      <p:sp>
        <p:nvSpPr>
          <p:cNvPr id="7" name="Text Placeholder 1">
            <a:extLst>
              <a:ext uri="{FF2B5EF4-FFF2-40B4-BE49-F238E27FC236}">
                <a16:creationId xmlns:a16="http://schemas.microsoft.com/office/drawing/2014/main" id="{AF1B9369-E849-0627-DA2F-D851455DA877}"/>
              </a:ext>
            </a:extLst>
          </p:cNvPr>
          <p:cNvSpPr>
            <a:spLocks noGrp="1"/>
          </p:cNvSpPr>
          <p:nvPr>
            <p:ph type="body" idx="1"/>
          </p:nvPr>
        </p:nvSpPr>
        <p:spPr>
          <a:xfrm>
            <a:off x="2886894" y="1097281"/>
            <a:ext cx="8461291" cy="1109249"/>
          </a:xfrm>
        </p:spPr>
        <p:txBody>
          <a:bodyPr>
            <a:normAutofit fontScale="92500" lnSpcReduction="10000"/>
          </a:bodyPr>
          <a:lstStyle/>
          <a:p>
            <a:pPr algn="just">
              <a:lnSpc>
                <a:spcPct val="110000"/>
              </a:lnSpc>
              <a:spcAft>
                <a:spcPts val="1200"/>
              </a:spcAft>
            </a:pPr>
            <a:r>
              <a:rPr lang="en-GB" sz="1900" b="0" i="0">
                <a:solidFill>
                  <a:srgbClr val="170C47"/>
                </a:solidFill>
                <a:effectLst/>
                <a:latin typeface="Open Sans" panose="020B0606030504020204" pitchFamily="34" charset="0"/>
              </a:rPr>
              <a:t>Virtual Wallet is designed to be used by the individual receiving the care, using their phone or a computer.  PPL call this a self-service account.  It can sound daunting, but there are thousands of people using it up and down the UK.    </a:t>
            </a:r>
          </a:p>
          <a:p>
            <a:pPr algn="just"/>
            <a:endParaRPr lang="en-GB"/>
          </a:p>
        </p:txBody>
      </p:sp>
      <p:sp>
        <p:nvSpPr>
          <p:cNvPr id="8" name="Rectangle: Rounded Corners 7">
            <a:extLst>
              <a:ext uri="{FF2B5EF4-FFF2-40B4-BE49-F238E27FC236}">
                <a16:creationId xmlns:a16="http://schemas.microsoft.com/office/drawing/2014/main" id="{A12601E0-F9C6-11A7-F86E-28B634056C34}"/>
              </a:ext>
            </a:extLst>
          </p:cNvPr>
          <p:cNvSpPr/>
          <p:nvPr/>
        </p:nvSpPr>
        <p:spPr>
          <a:xfrm>
            <a:off x="750086" y="1097281"/>
            <a:ext cx="1896177" cy="866274"/>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SELF-SERVICE</a:t>
            </a:r>
          </a:p>
        </p:txBody>
      </p:sp>
      <p:sp>
        <p:nvSpPr>
          <p:cNvPr id="9" name="Rectangle: Rounded Corners 8">
            <a:extLst>
              <a:ext uri="{FF2B5EF4-FFF2-40B4-BE49-F238E27FC236}">
                <a16:creationId xmlns:a16="http://schemas.microsoft.com/office/drawing/2014/main" id="{481EE6F9-E942-026B-2260-8BFA961D864A}"/>
              </a:ext>
            </a:extLst>
          </p:cNvPr>
          <p:cNvSpPr/>
          <p:nvPr/>
        </p:nvSpPr>
        <p:spPr>
          <a:xfrm>
            <a:off x="750086" y="2289210"/>
            <a:ext cx="1896177" cy="86627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FAMILY &amp; FRIENDS</a:t>
            </a:r>
          </a:p>
        </p:txBody>
      </p:sp>
      <p:sp>
        <p:nvSpPr>
          <p:cNvPr id="10" name="Text Placeholder 1">
            <a:extLst>
              <a:ext uri="{FF2B5EF4-FFF2-40B4-BE49-F238E27FC236}">
                <a16:creationId xmlns:a16="http://schemas.microsoft.com/office/drawing/2014/main" id="{E83BBA4C-8552-9441-BBE3-EA92BFBB4C44}"/>
              </a:ext>
            </a:extLst>
          </p:cNvPr>
          <p:cNvSpPr txBox="1">
            <a:spLocks/>
          </p:cNvSpPr>
          <p:nvPr/>
        </p:nvSpPr>
        <p:spPr>
          <a:xfrm>
            <a:off x="2886893" y="2232754"/>
            <a:ext cx="8461291" cy="86627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just">
              <a:lnSpc>
                <a:spcPct val="110000"/>
              </a:lnSpc>
              <a:spcAft>
                <a:spcPts val="1200"/>
              </a:spcAft>
            </a:pPr>
            <a:r>
              <a:rPr lang="en-GB" sz="1800">
                <a:solidFill>
                  <a:srgbClr val="170C47"/>
                </a:solidFill>
              </a:rPr>
              <a:t>Self-service isn’t the right choice for everyone.  Individuals can ask family or friends to help.  PPL call this being an ‘authorised representative’. </a:t>
            </a:r>
          </a:p>
        </p:txBody>
      </p:sp>
      <p:sp>
        <p:nvSpPr>
          <p:cNvPr id="11" name="Rectangle: Rounded Corners 10">
            <a:extLst>
              <a:ext uri="{FF2B5EF4-FFF2-40B4-BE49-F238E27FC236}">
                <a16:creationId xmlns:a16="http://schemas.microsoft.com/office/drawing/2014/main" id="{EA3873F1-6DD2-F1EB-03CB-129AE12CA40E}"/>
              </a:ext>
            </a:extLst>
          </p:cNvPr>
          <p:cNvSpPr/>
          <p:nvPr/>
        </p:nvSpPr>
        <p:spPr>
          <a:xfrm>
            <a:off x="750086" y="3400126"/>
            <a:ext cx="1896177" cy="866274"/>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SUPPORTED ACCOUNT</a:t>
            </a:r>
          </a:p>
        </p:txBody>
      </p:sp>
      <p:sp>
        <p:nvSpPr>
          <p:cNvPr id="12" name="Text Placeholder 1">
            <a:extLst>
              <a:ext uri="{FF2B5EF4-FFF2-40B4-BE49-F238E27FC236}">
                <a16:creationId xmlns:a16="http://schemas.microsoft.com/office/drawing/2014/main" id="{ECBBA582-6D8C-FC25-E5EF-4CDCF1F15FEF}"/>
              </a:ext>
            </a:extLst>
          </p:cNvPr>
          <p:cNvSpPr txBox="1">
            <a:spLocks/>
          </p:cNvSpPr>
          <p:nvPr/>
        </p:nvSpPr>
        <p:spPr>
          <a:xfrm>
            <a:off x="2886894" y="3400126"/>
            <a:ext cx="8461290" cy="8662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just">
              <a:lnSpc>
                <a:spcPct val="110000"/>
              </a:lnSpc>
              <a:spcAft>
                <a:spcPts val="1200"/>
              </a:spcAft>
            </a:pPr>
            <a:r>
              <a:rPr lang="en-GB" sz="1800">
                <a:solidFill>
                  <a:srgbClr val="170C47"/>
                </a:solidFill>
              </a:rPr>
              <a:t>Some people may be able to opt for a Supported Account where the team at PPL operate the individual’s Virtual Wallet account for them.  These are sometimes also known as a ‘managed account’.  </a:t>
            </a:r>
          </a:p>
        </p:txBody>
      </p:sp>
      <p:sp>
        <p:nvSpPr>
          <p:cNvPr id="13" name="TextBox 12">
            <a:extLst>
              <a:ext uri="{FF2B5EF4-FFF2-40B4-BE49-F238E27FC236}">
                <a16:creationId xmlns:a16="http://schemas.microsoft.com/office/drawing/2014/main" id="{9A77F1BA-09CE-1847-752A-2436C3723F9A}"/>
              </a:ext>
            </a:extLst>
          </p:cNvPr>
          <p:cNvSpPr txBox="1"/>
          <p:nvPr/>
        </p:nvSpPr>
        <p:spPr>
          <a:xfrm>
            <a:off x="2096707" y="4868597"/>
            <a:ext cx="9383712" cy="338554"/>
          </a:xfrm>
          <a:prstGeom prst="rect">
            <a:avLst/>
          </a:prstGeom>
          <a:noFill/>
        </p:spPr>
        <p:txBody>
          <a:bodyPr wrap="square" rtlCol="0">
            <a:spAutoFit/>
          </a:bodyPr>
          <a:lstStyle/>
          <a:p>
            <a:r>
              <a:rPr lang="en-GB" sz="1600" i="1">
                <a:latin typeface="Open Sans" panose="020B0606030504020204" pitchFamily="34" charset="0"/>
                <a:ea typeface="Open Sans" panose="020B0606030504020204" pitchFamily="34" charset="0"/>
                <a:cs typeface="Open Sans" panose="020B0606030504020204" pitchFamily="34" charset="0"/>
              </a:rPr>
              <a:t>There are one-minute videos that explain each of these at  </a:t>
            </a:r>
            <a:r>
              <a:rPr lang="en-GB" sz="1600" i="1">
                <a:solidFill>
                  <a:schemeClr val="bg1"/>
                </a:solidFill>
                <a:highlight>
                  <a:srgbClr val="000080"/>
                </a:highlight>
                <a:latin typeface="Open Sans" panose="020B0606030504020204" pitchFamily="34" charset="0"/>
                <a:ea typeface="Open Sans" panose="020B0606030504020204" pitchFamily="34" charset="0"/>
                <a:cs typeface="Open Sans" panose="020B0606030504020204" pitchFamily="34" charset="0"/>
              </a:rPr>
              <a:t> www.myvirtualwallet.co.uk   </a:t>
            </a:r>
          </a:p>
        </p:txBody>
      </p:sp>
      <p:pic>
        <p:nvPicPr>
          <p:cNvPr id="14" name="Graphic 13" descr="Information with solid fill">
            <a:extLst>
              <a:ext uri="{FF2B5EF4-FFF2-40B4-BE49-F238E27FC236}">
                <a16:creationId xmlns:a16="http://schemas.microsoft.com/office/drawing/2014/main" id="{451CCA90-B4E1-3509-AD71-3AE33E3B8E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25464" y="4644189"/>
            <a:ext cx="863599" cy="818147"/>
          </a:xfrm>
          <a:prstGeom prst="rect">
            <a:avLst/>
          </a:prstGeom>
        </p:spPr>
      </p:pic>
    </p:spTree>
    <p:extLst>
      <p:ext uri="{BB962C8B-B14F-4D97-AF65-F5344CB8AC3E}">
        <p14:creationId xmlns:p14="http://schemas.microsoft.com/office/powerpoint/2010/main" val="1118118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1192A6B-6A39-58F5-94B3-AF3EA98CF60F}"/>
              </a:ext>
            </a:extLst>
          </p:cNvPr>
          <p:cNvSpPr txBox="1">
            <a:spLocks/>
          </p:cNvSpPr>
          <p:nvPr/>
        </p:nvSpPr>
        <p:spPr>
          <a:xfrm>
            <a:off x="750085" y="-311687"/>
            <a:ext cx="5169451" cy="920422"/>
          </a:xfrm>
          <a:prstGeom prst="rect">
            <a:avLst/>
          </a:prstGeom>
          <a:gradFill>
            <a:gsLst>
              <a:gs pos="75000">
                <a:schemeClr val="accent1"/>
              </a:gs>
              <a:gs pos="100000">
                <a:schemeClr val="accent2"/>
              </a:gs>
            </a:gsLst>
            <a:lin ang="0" scaled="0"/>
          </a:gradFill>
          <a:ln>
            <a:noFill/>
          </a:ln>
        </p:spPr>
        <p:txBody>
          <a:bodyPr vert="horz" lIns="91440" tIns="45720" rIns="91440" bIns="45720" rtlCol="0" anchor="b">
            <a:normAutofit/>
          </a:bodyPr>
          <a:lstStyle>
            <a:lvl1pPr>
              <a:lnSpc>
                <a:spcPct val="90000"/>
              </a:lnSpc>
              <a:spcBef>
                <a:spcPct val="0"/>
              </a:spcBef>
              <a:buNone/>
              <a:defRPr lang="en-GB" sz="2400" b="1" i="1">
                <a:solidFill>
                  <a:schemeClr val="bg1"/>
                </a:solidFill>
                <a:latin typeface="Poppins" panose="00000500000000000000" pitchFamily="2" charset="0"/>
                <a:ea typeface="+mj-ea"/>
                <a:cs typeface="Poppins" panose="00000500000000000000" pitchFamily="2" charset="0"/>
              </a:defRPr>
            </a:lvl1pPr>
          </a:lstStyle>
          <a:p>
            <a:r>
              <a:rPr lang="en-GB"/>
              <a:t>What does it look like? </a:t>
            </a:r>
          </a:p>
        </p:txBody>
      </p:sp>
      <p:pic>
        <p:nvPicPr>
          <p:cNvPr id="3" name="Picture 2">
            <a:extLst>
              <a:ext uri="{FF2B5EF4-FFF2-40B4-BE49-F238E27FC236}">
                <a16:creationId xmlns:a16="http://schemas.microsoft.com/office/drawing/2014/main" id="{37B5611C-B499-B513-F587-464E5FCFFE98}"/>
              </a:ext>
            </a:extLst>
          </p:cNvPr>
          <p:cNvPicPr>
            <a:picLocks noChangeAspect="1"/>
          </p:cNvPicPr>
          <p:nvPr/>
        </p:nvPicPr>
        <p:blipFill>
          <a:blip r:embed="rId2"/>
          <a:stretch>
            <a:fillRect/>
          </a:stretch>
        </p:blipFill>
        <p:spPr>
          <a:xfrm>
            <a:off x="267131" y="722481"/>
            <a:ext cx="7931558" cy="5778797"/>
          </a:xfrm>
          <a:prstGeom prst="rect">
            <a:avLst/>
          </a:prstGeom>
          <a:ln>
            <a:solidFill>
              <a:schemeClr val="accent1"/>
            </a:solidFill>
          </a:ln>
        </p:spPr>
      </p:pic>
      <p:pic>
        <p:nvPicPr>
          <p:cNvPr id="5" name="Picture 4">
            <a:extLst>
              <a:ext uri="{FF2B5EF4-FFF2-40B4-BE49-F238E27FC236}">
                <a16:creationId xmlns:a16="http://schemas.microsoft.com/office/drawing/2014/main" id="{B01B077B-A9CC-4F03-8AF4-63A510BD5C61}"/>
              </a:ext>
            </a:extLst>
          </p:cNvPr>
          <p:cNvPicPr>
            <a:picLocks noChangeAspect="1"/>
          </p:cNvPicPr>
          <p:nvPr/>
        </p:nvPicPr>
        <p:blipFill>
          <a:blip r:embed="rId3"/>
          <a:stretch>
            <a:fillRect/>
          </a:stretch>
        </p:blipFill>
        <p:spPr>
          <a:xfrm>
            <a:off x="9023617" y="1492501"/>
            <a:ext cx="2267067" cy="4026107"/>
          </a:xfrm>
          <a:prstGeom prst="rect">
            <a:avLst/>
          </a:prstGeom>
          <a:ln>
            <a:solidFill>
              <a:schemeClr val="accent1"/>
            </a:solidFill>
          </a:ln>
        </p:spPr>
      </p:pic>
      <p:pic>
        <p:nvPicPr>
          <p:cNvPr id="8" name="Picture 7">
            <a:extLst>
              <a:ext uri="{FF2B5EF4-FFF2-40B4-BE49-F238E27FC236}">
                <a16:creationId xmlns:a16="http://schemas.microsoft.com/office/drawing/2014/main" id="{09E6251F-F938-016D-3D4C-BCA1E694C681}"/>
              </a:ext>
            </a:extLst>
          </p:cNvPr>
          <p:cNvPicPr>
            <a:picLocks noChangeAspect="1"/>
          </p:cNvPicPr>
          <p:nvPr/>
        </p:nvPicPr>
        <p:blipFill>
          <a:blip r:embed="rId4"/>
          <a:stretch>
            <a:fillRect/>
          </a:stretch>
        </p:blipFill>
        <p:spPr>
          <a:xfrm>
            <a:off x="335397" y="953653"/>
            <a:ext cx="7925207" cy="5181866"/>
          </a:xfrm>
          <a:prstGeom prst="rect">
            <a:avLst/>
          </a:prstGeom>
          <a:ln>
            <a:solidFill>
              <a:schemeClr val="accent1"/>
            </a:solidFill>
          </a:ln>
        </p:spPr>
      </p:pic>
      <p:pic>
        <p:nvPicPr>
          <p:cNvPr id="16" name="Picture 15">
            <a:extLst>
              <a:ext uri="{FF2B5EF4-FFF2-40B4-BE49-F238E27FC236}">
                <a16:creationId xmlns:a16="http://schemas.microsoft.com/office/drawing/2014/main" id="{26194DE3-A65C-D689-3CDD-B3587AB50371}"/>
              </a:ext>
            </a:extLst>
          </p:cNvPr>
          <p:cNvPicPr>
            <a:picLocks noChangeAspect="1"/>
          </p:cNvPicPr>
          <p:nvPr/>
        </p:nvPicPr>
        <p:blipFill>
          <a:blip r:embed="rId5"/>
          <a:stretch>
            <a:fillRect/>
          </a:stretch>
        </p:blipFill>
        <p:spPr>
          <a:xfrm>
            <a:off x="516197" y="1141626"/>
            <a:ext cx="7931558" cy="4864350"/>
          </a:xfrm>
          <a:prstGeom prst="rect">
            <a:avLst/>
          </a:prstGeom>
          <a:ln>
            <a:solidFill>
              <a:schemeClr val="accent1"/>
            </a:solidFill>
          </a:ln>
        </p:spPr>
      </p:pic>
      <p:pic>
        <p:nvPicPr>
          <p:cNvPr id="18" name="Picture 17">
            <a:extLst>
              <a:ext uri="{FF2B5EF4-FFF2-40B4-BE49-F238E27FC236}">
                <a16:creationId xmlns:a16="http://schemas.microsoft.com/office/drawing/2014/main" id="{484EDDED-E6E0-3B14-7FC3-F6ACFB08F8C6}"/>
              </a:ext>
            </a:extLst>
          </p:cNvPr>
          <p:cNvPicPr>
            <a:picLocks noChangeAspect="1"/>
          </p:cNvPicPr>
          <p:nvPr/>
        </p:nvPicPr>
        <p:blipFill>
          <a:blip r:embed="rId6"/>
          <a:stretch>
            <a:fillRect/>
          </a:stretch>
        </p:blipFill>
        <p:spPr>
          <a:xfrm>
            <a:off x="673211" y="1398175"/>
            <a:ext cx="8001411" cy="4292821"/>
          </a:xfrm>
          <a:prstGeom prst="rect">
            <a:avLst/>
          </a:prstGeom>
          <a:ln>
            <a:solidFill>
              <a:schemeClr val="accent1"/>
            </a:solidFill>
          </a:ln>
        </p:spPr>
      </p:pic>
      <p:pic>
        <p:nvPicPr>
          <p:cNvPr id="20" name="Picture 19">
            <a:extLst>
              <a:ext uri="{FF2B5EF4-FFF2-40B4-BE49-F238E27FC236}">
                <a16:creationId xmlns:a16="http://schemas.microsoft.com/office/drawing/2014/main" id="{D5BA6DDA-F077-0549-4AB1-DE005CE1A103}"/>
              </a:ext>
            </a:extLst>
          </p:cNvPr>
          <p:cNvPicPr>
            <a:picLocks noChangeAspect="1"/>
          </p:cNvPicPr>
          <p:nvPr/>
        </p:nvPicPr>
        <p:blipFill>
          <a:blip r:embed="rId7"/>
          <a:stretch>
            <a:fillRect/>
          </a:stretch>
        </p:blipFill>
        <p:spPr>
          <a:xfrm>
            <a:off x="9311031" y="1795189"/>
            <a:ext cx="2714101" cy="4036883"/>
          </a:xfrm>
          <a:prstGeom prst="rect">
            <a:avLst/>
          </a:prstGeom>
          <a:ln>
            <a:solidFill>
              <a:schemeClr val="accent1"/>
            </a:solidFill>
          </a:ln>
        </p:spPr>
      </p:pic>
    </p:spTree>
    <p:extLst>
      <p:ext uri="{BB962C8B-B14F-4D97-AF65-F5344CB8AC3E}">
        <p14:creationId xmlns:p14="http://schemas.microsoft.com/office/powerpoint/2010/main" val="291273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Virtual Wallet">
      <a:dk1>
        <a:srgbClr val="170C47"/>
      </a:dk1>
      <a:lt1>
        <a:sysClr val="window" lastClr="FFFFFF"/>
      </a:lt1>
      <a:dk2>
        <a:srgbClr val="170C47"/>
      </a:dk2>
      <a:lt2>
        <a:srgbClr val="FFFFFF"/>
      </a:lt2>
      <a:accent1>
        <a:srgbClr val="1C24AD"/>
      </a:accent1>
      <a:accent2>
        <a:srgbClr val="E2007D"/>
      </a:accent2>
      <a:accent3>
        <a:srgbClr val="FBB500"/>
      </a:accent3>
      <a:accent4>
        <a:srgbClr val="B191FF"/>
      </a:accent4>
      <a:accent5>
        <a:srgbClr val="00CDCB"/>
      </a:accent5>
      <a:accent6>
        <a:srgbClr val="F6F6FF"/>
      </a:accent6>
      <a:hlink>
        <a:srgbClr val="FFFFFF"/>
      </a:hlink>
      <a:folHlink>
        <a:srgbClr val="FFFF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accent1"/>
            </a:gs>
            <a:gs pos="100000">
              <a:schemeClr val="accent2"/>
            </a:gs>
          </a:gsLst>
          <a:lin ang="0" scaled="0"/>
          <a:tileRect/>
        </a:gra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08246399-f758-476c-af27-4f810c258011" xsi:nil="true"/>
    <SharedWithUsers xmlns="5f71130b-fdf8-478a-a8fa-d6118b1b69a4">
      <UserInfo>
        <DisplayName/>
        <AccountId xsi:nil="true"/>
        <AccountType/>
      </UserInfo>
    </SharedWithUsers>
    <lcf76f155ced4ddcb4097134ff3c332f xmlns="08246399-f758-476c-af27-4f810c258011">
      <Terms xmlns="http://schemas.microsoft.com/office/infopath/2007/PartnerControls"/>
    </lcf76f155ced4ddcb4097134ff3c332f>
    <TaxCatchAll xmlns="5f71130b-fdf8-478a-a8fa-d6118b1b69a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0AB237DB650B41A05011E032F24DA4" ma:contentTypeVersion="18" ma:contentTypeDescription="Create a new document." ma:contentTypeScope="" ma:versionID="898924060390794b351e24bac75bb970">
  <xsd:schema xmlns:xsd="http://www.w3.org/2001/XMLSchema" xmlns:xs="http://www.w3.org/2001/XMLSchema" xmlns:p="http://schemas.microsoft.com/office/2006/metadata/properties" xmlns:ns2="08246399-f758-476c-af27-4f810c258011" xmlns:ns3="5f71130b-fdf8-478a-a8fa-d6118b1b69a4" targetNamespace="http://schemas.microsoft.com/office/2006/metadata/properties" ma:root="true" ma:fieldsID="f7bfc0b2ea56a52274ac8e5b3df3def7" ns2:_="" ns3:_="">
    <xsd:import namespace="08246399-f758-476c-af27-4f810c258011"/>
    <xsd:import namespace="5f71130b-fdf8-478a-a8fa-d6118b1b69a4"/>
    <xsd:element name="properties">
      <xsd:complexType>
        <xsd:sequence>
          <xsd:element name="documentManagement">
            <xsd:complexType>
              <xsd:all>
                <xsd:element ref="ns2:MediaServiceMetadata" minOccurs="0"/>
                <xsd:element ref="ns2:MediaServiceFastMetadata" minOccurs="0"/>
                <xsd:element ref="ns2:MediaLengthInSecond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246399-f758-476c-af27-4f810c2580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9922d4b-717f-42ee-bd36-6cae62f0953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71130b-fdf8-478a-a8fa-d6118b1b69a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2e26b63-66e8-47a9-8948-54be79e7b781}" ma:internalName="TaxCatchAll" ma:showField="CatchAllData" ma:web="5f71130b-fdf8-478a-a8fa-d6118b1b69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6DAD44-F5F5-4066-A923-C8BB3CB064DD}">
  <ds:schemaRefs>
    <ds:schemaRef ds:uri="08246399-f758-476c-af27-4f810c258011"/>
    <ds:schemaRef ds:uri="08473f06-e037-412a-8e5d-469f8c216856"/>
    <ds:schemaRef ds:uri="5f71130b-fdf8-478a-a8fa-d6118b1b69a4"/>
    <ds:schemaRef ds:uri="c6eeca49-7962-4a0d-a88d-d453a8b3d80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D80E8AD-1023-4FC0-B9CC-CF9CCC23DBEB}">
  <ds:schemaRefs>
    <ds:schemaRef ds:uri="http://schemas.microsoft.com/sharepoint/v3/contenttype/forms"/>
  </ds:schemaRefs>
</ds:datastoreItem>
</file>

<file path=customXml/itemProps3.xml><?xml version="1.0" encoding="utf-8"?>
<ds:datastoreItem xmlns:ds="http://schemas.openxmlformats.org/officeDocument/2006/customXml" ds:itemID="{AF95B6FB-A2FD-40D9-9836-A3615B583360}"/>
</file>

<file path=docProps/app.xml><?xml version="1.0" encoding="utf-8"?>
<Properties xmlns="http://schemas.openxmlformats.org/officeDocument/2006/extended-properties" xmlns:vt="http://schemas.openxmlformats.org/officeDocument/2006/docPropsVTypes">
  <Template/>
  <TotalTime>7</TotalTime>
  <Words>1703</Words>
  <Application>Microsoft Office PowerPoint</Application>
  <PresentationFormat>Widescreen</PresentationFormat>
  <Paragraphs>174</Paragraphs>
  <Slides>23</Slides>
  <Notes>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Arial</vt:lpstr>
      <vt:lpstr>Open Sans</vt:lpstr>
      <vt:lpstr>Poppins</vt:lpstr>
      <vt:lpstr>Poppins Medium</vt:lpstr>
      <vt:lpstr>Wingdings</vt:lpstr>
      <vt:lpstr>Office Theme</vt:lpstr>
      <vt:lpstr>PowerPoint Presentation</vt:lpstr>
      <vt:lpstr>PowerPoint Presentation</vt:lpstr>
      <vt:lpstr>Contents</vt:lpstr>
      <vt:lpstr>What is Virtual Wallet?</vt:lpstr>
      <vt:lpstr>Intro video</vt:lpstr>
      <vt:lpstr>What it means locally</vt:lpstr>
      <vt:lpstr>PowerPoint Presentation</vt:lpstr>
      <vt:lpstr>How to access</vt:lpstr>
      <vt:lpstr>PowerPoint Presentation</vt:lpstr>
      <vt:lpstr>Where it fits</vt:lpstr>
      <vt:lpstr>PowerPoint Presentation</vt:lpstr>
      <vt:lpstr>PowerPoint Presentation</vt:lpstr>
      <vt:lpstr>Virtual Wallet elsewhere</vt:lpstr>
      <vt:lpstr>PowerPoint Presentation</vt:lpstr>
      <vt:lpstr>PowerPoint Presentation</vt:lpstr>
      <vt:lpstr>PowerPoint Presentation</vt:lpstr>
      <vt:lpstr>PowerPoint Presentation</vt:lpstr>
      <vt:lpstr>PowerPoint Presentation</vt:lpstr>
      <vt:lpstr>How payroll works</vt:lpstr>
      <vt:lpstr>Reporting</vt:lpstr>
      <vt:lpstr>Reporting</vt:lpstr>
      <vt:lpstr>Reporting</vt:lpstr>
      <vt:lpstr>Reporting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Proffitt</dc:creator>
  <cp:lastModifiedBy>David Bowes</cp:lastModifiedBy>
  <cp:revision>3</cp:revision>
  <dcterms:created xsi:type="dcterms:W3CDTF">2024-08-29T08:24:49Z</dcterms:created>
  <dcterms:modified xsi:type="dcterms:W3CDTF">2025-01-08T16:47:13Z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0x010100F10AB237DB650B41A05011E032F24DA4</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