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8" r:id="rId5"/>
    <p:sldId id="304" r:id="rId6"/>
    <p:sldId id="332" r:id="rId7"/>
    <p:sldId id="333" r:id="rId8"/>
    <p:sldId id="334" r:id="rId9"/>
    <p:sldId id="335" r:id="rId10"/>
    <p:sldId id="300" r:id="rId11"/>
    <p:sldId id="336" r:id="rId12"/>
    <p:sldId id="338" r:id="rId13"/>
    <p:sldId id="349" r:id="rId14"/>
    <p:sldId id="351" r:id="rId15"/>
    <p:sldId id="350" r:id="rId16"/>
    <p:sldId id="343" r:id="rId17"/>
    <p:sldId id="344" r:id="rId18"/>
    <p:sldId id="342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C2D21B-DD20-4CDE-AB69-CFF1F8B51EDA}">
          <p14:sldIdLst>
            <p14:sldId id="288"/>
            <p14:sldId id="304"/>
            <p14:sldId id="332"/>
            <p14:sldId id="333"/>
            <p14:sldId id="334"/>
            <p14:sldId id="335"/>
            <p14:sldId id="300"/>
            <p14:sldId id="336"/>
            <p14:sldId id="338"/>
            <p14:sldId id="349"/>
            <p14:sldId id="351"/>
            <p14:sldId id="350"/>
            <p14:sldId id="343"/>
            <p14:sldId id="344"/>
            <p14:sldId id="342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665600-E675-6A88-A472-F367FCB12D7A}" name="David Bowes" initials="DB" userId="S::dbowes@peopleplaceslives.co.uk::49fb9e39-16df-4168-a91a-0a9eee274175" providerId="AD"/>
  <p188:author id="{874174B7-E797-35A9-B827-49A598851E9B}" name="Janet Wilson" initials="JW" userId="S::jwilson@peopleplaceslives.co.uk::70cf0580-8dfb-4754-bef1-7cdf71657104" providerId="AD"/>
  <p188:author id="{25DEAEC4-3B75-A7BD-1F61-F19FA2508949}" name="Stephen Proffitt" initials="SP" userId="S::sproffitt@peopleplaceslives.co.uk::ef436ad9-ef2e-4ce6-9c42-3a848a2cd399" providerId="AD"/>
  <p188:author id="{52E1EEE5-7645-0F65-4401-04583FCCFC09}" name="Claire Hewitt" initials="CH" userId="S::chewitt@peopleplaceslives.co.uk::2b7b574f-e631-4d72-90eb-00e6d76ed2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C47"/>
    <a:srgbClr val="F6F6FF"/>
    <a:srgbClr val="F8F8F8"/>
    <a:srgbClr val="F4F4F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1E214-DDB5-4ADF-BBA0-A05A85C0E1FC}" v="3" dt="2025-01-08T16:35:03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owes" userId="49fb9e39-16df-4168-a91a-0a9eee274175" providerId="ADAL" clId="{8665A90D-BB33-47DE-A3D7-D0A48A9AC7F0}"/>
    <pc:docChg chg="undo custSel addSld delSld modSld sldOrd modSection">
      <pc:chgData name="David Bowes" userId="49fb9e39-16df-4168-a91a-0a9eee274175" providerId="ADAL" clId="{8665A90D-BB33-47DE-A3D7-D0A48A9AC7F0}" dt="2024-12-18T11:31:20.873" v="3241" actId="20577"/>
      <pc:docMkLst>
        <pc:docMk/>
      </pc:docMkLst>
      <pc:sldChg chg="modSp mod">
        <pc:chgData name="David Bowes" userId="49fb9e39-16df-4168-a91a-0a9eee274175" providerId="ADAL" clId="{8665A90D-BB33-47DE-A3D7-D0A48A9AC7F0}" dt="2024-11-17T15:16:48.943" v="3179" actId="13926"/>
        <pc:sldMkLst>
          <pc:docMk/>
          <pc:sldMk cId="2739543074" sldId="288"/>
        </pc:sldMkLst>
        <pc:spChg chg="mod">
          <ac:chgData name="David Bowes" userId="49fb9e39-16df-4168-a91a-0a9eee274175" providerId="ADAL" clId="{8665A90D-BB33-47DE-A3D7-D0A48A9AC7F0}" dt="2024-11-17T15:16:48.943" v="3179" actId="13926"/>
          <ac:spMkLst>
            <pc:docMk/>
            <pc:sldMk cId="2739543074" sldId="288"/>
            <ac:spMk id="12" creationId="{652A487B-1701-C427-39ED-27153ECC710D}"/>
          </ac:spMkLst>
        </pc:spChg>
      </pc:sldChg>
      <pc:sldChg chg="modSp mod">
        <pc:chgData name="David Bowes" userId="49fb9e39-16df-4168-a91a-0a9eee274175" providerId="ADAL" clId="{8665A90D-BB33-47DE-A3D7-D0A48A9AC7F0}" dt="2024-12-18T11:31:20.873" v="3241" actId="20577"/>
        <pc:sldMkLst>
          <pc:docMk/>
          <pc:sldMk cId="638575989" sldId="304"/>
        </pc:sldMkLst>
        <pc:spChg chg="mod">
          <ac:chgData name="David Bowes" userId="49fb9e39-16df-4168-a91a-0a9eee274175" providerId="ADAL" clId="{8665A90D-BB33-47DE-A3D7-D0A48A9AC7F0}" dt="2024-12-18T11:31:20.873" v="3241" actId="20577"/>
          <ac:spMkLst>
            <pc:docMk/>
            <pc:sldMk cId="638575989" sldId="304"/>
            <ac:spMk id="2" creationId="{FA930962-565C-095A-9328-C0FFB1A02DA5}"/>
          </ac:spMkLst>
        </pc:spChg>
      </pc:sldChg>
      <pc:sldChg chg="del">
        <pc:chgData name="David Bowes" userId="49fb9e39-16df-4168-a91a-0a9eee274175" providerId="ADAL" clId="{8665A90D-BB33-47DE-A3D7-D0A48A9AC7F0}" dt="2024-11-15T10:35:03.294" v="2839" actId="47"/>
        <pc:sldMkLst>
          <pc:docMk/>
          <pc:sldMk cId="1563118410" sldId="305"/>
        </pc:sldMkLst>
      </pc:sldChg>
      <pc:sldChg chg="modSp mod">
        <pc:chgData name="David Bowes" userId="49fb9e39-16df-4168-a91a-0a9eee274175" providerId="ADAL" clId="{8665A90D-BB33-47DE-A3D7-D0A48A9AC7F0}" dt="2024-11-15T10:36:00.262" v="2884" actId="20577"/>
        <pc:sldMkLst>
          <pc:docMk/>
          <pc:sldMk cId="1578849794" sldId="332"/>
        </pc:sldMkLst>
        <pc:spChg chg="mod">
          <ac:chgData name="David Bowes" userId="49fb9e39-16df-4168-a91a-0a9eee274175" providerId="ADAL" clId="{8665A90D-BB33-47DE-A3D7-D0A48A9AC7F0}" dt="2024-11-15T10:36:00.262" v="2884" actId="20577"/>
          <ac:spMkLst>
            <pc:docMk/>
            <pc:sldMk cId="1578849794" sldId="332"/>
            <ac:spMk id="6" creationId="{C0F24D4C-814F-1FD4-C65F-AE7A4F21C4F7}"/>
          </ac:spMkLst>
        </pc:spChg>
      </pc:sldChg>
      <pc:sldChg chg="modSp mod">
        <pc:chgData name="David Bowes" userId="49fb9e39-16df-4168-a91a-0a9eee274175" providerId="ADAL" clId="{8665A90D-BB33-47DE-A3D7-D0A48A9AC7F0}" dt="2024-11-15T08:50:53.632" v="108" actId="113"/>
        <pc:sldMkLst>
          <pc:docMk/>
          <pc:sldMk cId="913572151" sldId="333"/>
        </pc:sldMkLst>
        <pc:spChg chg="mod">
          <ac:chgData name="David Bowes" userId="49fb9e39-16df-4168-a91a-0a9eee274175" providerId="ADAL" clId="{8665A90D-BB33-47DE-A3D7-D0A48A9AC7F0}" dt="2024-11-15T08:50:53.632" v="108" actId="113"/>
          <ac:spMkLst>
            <pc:docMk/>
            <pc:sldMk cId="913572151" sldId="333"/>
            <ac:spMk id="5" creationId="{608C2895-CAC5-202D-37A1-2536412CFDE2}"/>
          </ac:spMkLst>
        </pc:spChg>
      </pc:sldChg>
      <pc:sldChg chg="addSp delSp modSp mod">
        <pc:chgData name="David Bowes" userId="49fb9e39-16df-4168-a91a-0a9eee274175" providerId="ADAL" clId="{8665A90D-BB33-47DE-A3D7-D0A48A9AC7F0}" dt="2024-11-18T09:07:34.293" v="3219" actId="27636"/>
        <pc:sldMkLst>
          <pc:docMk/>
          <pc:sldMk cId="1118118359" sldId="336"/>
        </pc:sldMkLst>
        <pc:spChg chg="add mod">
          <ac:chgData name="David Bowes" userId="49fb9e39-16df-4168-a91a-0a9eee274175" providerId="ADAL" clId="{8665A90D-BB33-47DE-A3D7-D0A48A9AC7F0}" dt="2024-11-15T10:13:32.705" v="1816" actId="20577"/>
          <ac:spMkLst>
            <pc:docMk/>
            <pc:sldMk cId="1118118359" sldId="336"/>
            <ac:spMk id="2" creationId="{137553FB-13B5-0E7F-A8BC-F658230FD01D}"/>
          </ac:spMkLst>
        </pc:spChg>
        <pc:spChg chg="mod">
          <ac:chgData name="David Bowes" userId="49fb9e39-16df-4168-a91a-0a9eee274175" providerId="ADAL" clId="{8665A90D-BB33-47DE-A3D7-D0A48A9AC7F0}" dt="2024-11-15T10:12:50.195" v="1762" actId="20577"/>
          <ac:spMkLst>
            <pc:docMk/>
            <pc:sldMk cId="1118118359" sldId="336"/>
            <ac:spMk id="4" creationId="{024FCC50-26EB-644F-B6E8-95E3DC8A3DEC}"/>
          </ac:spMkLst>
        </pc:spChg>
        <pc:spChg chg="mod">
          <ac:chgData name="David Bowes" userId="49fb9e39-16df-4168-a91a-0a9eee274175" providerId="ADAL" clId="{8665A90D-BB33-47DE-A3D7-D0A48A9AC7F0}" dt="2024-11-15T10:13:07.174" v="1802" actId="20577"/>
          <ac:spMkLst>
            <pc:docMk/>
            <pc:sldMk cId="1118118359" sldId="336"/>
            <ac:spMk id="5" creationId="{48B0491E-4423-F19B-A6BB-4B303C956B2D}"/>
          </ac:spMkLst>
        </pc:spChg>
        <pc:spChg chg="mod">
          <ac:chgData name="David Bowes" userId="49fb9e39-16df-4168-a91a-0a9eee274175" providerId="ADAL" clId="{8665A90D-BB33-47DE-A3D7-D0A48A9AC7F0}" dt="2024-11-15T09:11:49.912" v="754" actId="20577"/>
          <ac:spMkLst>
            <pc:docMk/>
            <pc:sldMk cId="1118118359" sldId="336"/>
            <ac:spMk id="8" creationId="{A12601E0-F9C6-11A7-F86E-28B634056C34}"/>
          </ac:spMkLst>
        </pc:spChg>
        <pc:spChg chg="mod">
          <ac:chgData name="David Bowes" userId="49fb9e39-16df-4168-a91a-0a9eee274175" providerId="ADAL" clId="{8665A90D-BB33-47DE-A3D7-D0A48A9AC7F0}" dt="2024-11-15T09:21:00.487" v="1434" actId="20577"/>
          <ac:spMkLst>
            <pc:docMk/>
            <pc:sldMk cId="1118118359" sldId="336"/>
            <ac:spMk id="9" creationId="{481EE6F9-E942-026B-2260-8BFA961D864A}"/>
          </ac:spMkLst>
        </pc:spChg>
        <pc:spChg chg="mod">
          <ac:chgData name="David Bowes" userId="49fb9e39-16df-4168-a91a-0a9eee274175" providerId="ADAL" clId="{8665A90D-BB33-47DE-A3D7-D0A48A9AC7F0}" dt="2024-11-15T10:11:59.314" v="1754" actId="20577"/>
          <ac:spMkLst>
            <pc:docMk/>
            <pc:sldMk cId="1118118359" sldId="336"/>
            <ac:spMk id="10" creationId="{E83BBA4C-8552-9441-BBE3-EA92BFBB4C44}"/>
          </ac:spMkLst>
        </pc:spChg>
        <pc:spChg chg="mod">
          <ac:chgData name="David Bowes" userId="49fb9e39-16df-4168-a91a-0a9eee274175" providerId="ADAL" clId="{8665A90D-BB33-47DE-A3D7-D0A48A9AC7F0}" dt="2024-11-15T09:16:53.984" v="1036" actId="1038"/>
          <ac:spMkLst>
            <pc:docMk/>
            <pc:sldMk cId="1118118359" sldId="336"/>
            <ac:spMk id="11" creationId="{EA3873F1-6DD2-F1EB-03CB-129AE12CA40E}"/>
          </ac:spMkLst>
        </pc:spChg>
        <pc:spChg chg="add mod">
          <ac:chgData name="David Bowes" userId="49fb9e39-16df-4168-a91a-0a9eee274175" providerId="ADAL" clId="{8665A90D-BB33-47DE-A3D7-D0A48A9AC7F0}" dt="2024-11-15T09:21:54.766" v="1455" actId="20577"/>
          <ac:spMkLst>
            <pc:docMk/>
            <pc:sldMk cId="1118118359" sldId="336"/>
            <ac:spMk id="15" creationId="{77C4BC42-40F8-8D97-692A-B089E648E193}"/>
          </ac:spMkLst>
        </pc:spChg>
        <pc:spChg chg="add mod">
          <ac:chgData name="David Bowes" userId="49fb9e39-16df-4168-a91a-0a9eee274175" providerId="ADAL" clId="{8665A90D-BB33-47DE-A3D7-D0A48A9AC7F0}" dt="2024-11-18T09:07:34.293" v="3219" actId="27636"/>
          <ac:spMkLst>
            <pc:docMk/>
            <pc:sldMk cId="1118118359" sldId="336"/>
            <ac:spMk id="16" creationId="{2ECB8F7A-1D2A-C3EA-B971-07CBA6D007C7}"/>
          </ac:spMkLst>
        </pc:spChg>
        <pc:spChg chg="add mod">
          <ac:chgData name="David Bowes" userId="49fb9e39-16df-4168-a91a-0a9eee274175" providerId="ADAL" clId="{8665A90D-BB33-47DE-A3D7-D0A48A9AC7F0}" dt="2024-11-15T10:16:58.118" v="2074" actId="20577"/>
          <ac:spMkLst>
            <pc:docMk/>
            <pc:sldMk cId="1118118359" sldId="336"/>
            <ac:spMk id="17" creationId="{2A0C5292-DB03-D76D-D95A-D143E4E4452E}"/>
          </ac:spMkLst>
        </pc:spChg>
      </pc:sldChg>
      <pc:sldChg chg="modSp mod ord">
        <pc:chgData name="David Bowes" userId="49fb9e39-16df-4168-a91a-0a9eee274175" providerId="ADAL" clId="{8665A90D-BB33-47DE-A3D7-D0A48A9AC7F0}" dt="2024-11-15T10:35:34.089" v="2842"/>
        <pc:sldMkLst>
          <pc:docMk/>
          <pc:sldMk cId="1863026644" sldId="338"/>
        </pc:sldMkLst>
        <pc:spChg chg="mod">
          <ac:chgData name="David Bowes" userId="49fb9e39-16df-4168-a91a-0a9eee274175" providerId="ADAL" clId="{8665A90D-BB33-47DE-A3D7-D0A48A9AC7F0}" dt="2024-11-15T10:17:30.371" v="2076" actId="20577"/>
          <ac:spMkLst>
            <pc:docMk/>
            <pc:sldMk cId="1863026644" sldId="338"/>
            <ac:spMk id="5" creationId="{841B1E30-B11E-B61B-DE67-F850ACD1E08D}"/>
          </ac:spMkLst>
        </pc:spChg>
      </pc:sldChg>
      <pc:sldChg chg="addSp delSp modSp mod addAnim delAnim">
        <pc:chgData name="David Bowes" userId="49fb9e39-16df-4168-a91a-0a9eee274175" providerId="ADAL" clId="{8665A90D-BB33-47DE-A3D7-D0A48A9AC7F0}" dt="2024-11-18T08:40:39.916" v="3203" actId="1035"/>
        <pc:sldMkLst>
          <pc:docMk/>
          <pc:sldMk cId="3867319349" sldId="342"/>
        </pc:sldMkLst>
        <pc:spChg chg="mod">
          <ac:chgData name="David Bowes" userId="49fb9e39-16df-4168-a91a-0a9eee274175" providerId="ADAL" clId="{8665A90D-BB33-47DE-A3D7-D0A48A9AC7F0}" dt="2024-11-18T08:40:30.755" v="3200" actId="14100"/>
          <ac:spMkLst>
            <pc:docMk/>
            <pc:sldMk cId="3867319349" sldId="342"/>
            <ac:spMk id="4" creationId="{D0BCD33D-A730-998E-D64B-35678557775A}"/>
          </ac:spMkLst>
        </pc:spChg>
        <pc:spChg chg="mod">
          <ac:chgData name="David Bowes" userId="49fb9e39-16df-4168-a91a-0a9eee274175" providerId="ADAL" clId="{8665A90D-BB33-47DE-A3D7-D0A48A9AC7F0}" dt="2024-11-18T08:40:34.314" v="3201" actId="14100"/>
          <ac:spMkLst>
            <pc:docMk/>
            <pc:sldMk cId="3867319349" sldId="342"/>
            <ac:spMk id="5" creationId="{040E150F-B0D0-E2D6-8630-6BEA44C899EC}"/>
          </ac:spMkLst>
        </pc:spChg>
        <pc:spChg chg="mod">
          <ac:chgData name="David Bowes" userId="49fb9e39-16df-4168-a91a-0a9eee274175" providerId="ADAL" clId="{8665A90D-BB33-47DE-A3D7-D0A48A9AC7F0}" dt="2024-11-15T10:26:33.272" v="2809" actId="20577"/>
          <ac:spMkLst>
            <pc:docMk/>
            <pc:sldMk cId="3867319349" sldId="342"/>
            <ac:spMk id="6" creationId="{11192A6B-6A39-58F5-94B3-AF3EA98CF60F}"/>
          </ac:spMkLst>
        </pc:spChg>
        <pc:spChg chg="mod">
          <ac:chgData name="David Bowes" userId="49fb9e39-16df-4168-a91a-0a9eee274175" providerId="ADAL" clId="{8665A90D-BB33-47DE-A3D7-D0A48A9AC7F0}" dt="2024-11-15T10:34:44.902" v="2838" actId="20577"/>
          <ac:spMkLst>
            <pc:docMk/>
            <pc:sldMk cId="3867319349" sldId="342"/>
            <ac:spMk id="19" creationId="{73E51342-C5C1-88C3-86C4-DDC8C2EDA121}"/>
          </ac:spMkLst>
        </pc:spChg>
        <pc:picChg chg="add mod">
          <ac:chgData name="David Bowes" userId="49fb9e39-16df-4168-a91a-0a9eee274175" providerId="ADAL" clId="{8665A90D-BB33-47DE-A3D7-D0A48A9AC7F0}" dt="2024-11-15T10:31:16.419" v="2828" actId="1076"/>
          <ac:picMkLst>
            <pc:docMk/>
            <pc:sldMk cId="3867319349" sldId="342"/>
            <ac:picMk id="15" creationId="{E79C11E5-2C7A-8950-B2B8-35CB328898C6}"/>
          </ac:picMkLst>
        </pc:picChg>
        <pc:picChg chg="add mod">
          <ac:chgData name="David Bowes" userId="49fb9e39-16df-4168-a91a-0a9eee274175" providerId="ADAL" clId="{8665A90D-BB33-47DE-A3D7-D0A48A9AC7F0}" dt="2024-11-18T08:40:39.916" v="3203" actId="1035"/>
          <ac:picMkLst>
            <pc:docMk/>
            <pc:sldMk cId="3867319349" sldId="342"/>
            <ac:picMk id="25" creationId="{E8121DDE-30BC-5188-38D1-1FC74DF5F387}"/>
          </ac:picMkLst>
        </pc:picChg>
      </pc:sldChg>
      <pc:sldChg chg="modSp mod">
        <pc:chgData name="David Bowes" userId="49fb9e39-16df-4168-a91a-0a9eee274175" providerId="ADAL" clId="{8665A90D-BB33-47DE-A3D7-D0A48A9AC7F0}" dt="2024-11-15T09:08:00.355" v="699" actId="14100"/>
        <pc:sldMkLst>
          <pc:docMk/>
          <pc:sldMk cId="3720096259" sldId="343"/>
        </pc:sldMkLst>
        <pc:spChg chg="mod">
          <ac:chgData name="David Bowes" userId="49fb9e39-16df-4168-a91a-0a9eee274175" providerId="ADAL" clId="{8665A90D-BB33-47DE-A3D7-D0A48A9AC7F0}" dt="2024-11-15T09:07:23.285" v="682" actId="20577"/>
          <ac:spMkLst>
            <pc:docMk/>
            <pc:sldMk cId="3720096259" sldId="343"/>
            <ac:spMk id="5" creationId="{841B1E30-B11E-B61B-DE67-F850ACD1E08D}"/>
          </ac:spMkLst>
        </pc:spChg>
        <pc:spChg chg="mod">
          <ac:chgData name="David Bowes" userId="49fb9e39-16df-4168-a91a-0a9eee274175" providerId="ADAL" clId="{8665A90D-BB33-47DE-A3D7-D0A48A9AC7F0}" dt="2024-11-15T09:08:00.355" v="699" actId="14100"/>
          <ac:spMkLst>
            <pc:docMk/>
            <pc:sldMk cId="3720096259" sldId="343"/>
            <ac:spMk id="11" creationId="{8BDFD2D7-AE4D-2AD7-6571-8ECC3BBEFF34}"/>
          </ac:spMkLst>
        </pc:spChg>
        <pc:spChg chg="mod">
          <ac:chgData name="David Bowes" userId="49fb9e39-16df-4168-a91a-0a9eee274175" providerId="ADAL" clId="{8665A90D-BB33-47DE-A3D7-D0A48A9AC7F0}" dt="2024-11-15T09:04:46.665" v="524" actId="20577"/>
          <ac:spMkLst>
            <pc:docMk/>
            <pc:sldMk cId="3720096259" sldId="343"/>
            <ac:spMk id="12" creationId="{5C619A3F-E221-8946-88CB-6CDC21F7F8DB}"/>
          </ac:spMkLst>
        </pc:spChg>
      </pc:sldChg>
      <pc:sldChg chg="modSp del mod">
        <pc:chgData name="David Bowes" userId="49fb9e39-16df-4168-a91a-0a9eee274175" providerId="ADAL" clId="{8665A90D-BB33-47DE-A3D7-D0A48A9AC7F0}" dt="2024-11-15T10:35:11.369" v="2840" actId="47"/>
        <pc:sldMkLst>
          <pc:docMk/>
          <pc:sldMk cId="1385581541" sldId="345"/>
        </pc:sldMkLst>
      </pc:sldChg>
      <pc:sldChg chg="del">
        <pc:chgData name="David Bowes" userId="49fb9e39-16df-4168-a91a-0a9eee274175" providerId="ADAL" clId="{8665A90D-BB33-47DE-A3D7-D0A48A9AC7F0}" dt="2024-11-15T09:09:13.670" v="700" actId="47"/>
        <pc:sldMkLst>
          <pc:docMk/>
          <pc:sldMk cId="2076538630" sldId="346"/>
        </pc:sldMkLst>
      </pc:sldChg>
      <pc:sldChg chg="del">
        <pc:chgData name="David Bowes" userId="49fb9e39-16df-4168-a91a-0a9eee274175" providerId="ADAL" clId="{8665A90D-BB33-47DE-A3D7-D0A48A9AC7F0}" dt="2024-11-15T09:09:46.597" v="703" actId="47"/>
        <pc:sldMkLst>
          <pc:docMk/>
          <pc:sldMk cId="3254681855" sldId="347"/>
        </pc:sldMkLst>
      </pc:sldChg>
      <pc:sldChg chg="del">
        <pc:chgData name="David Bowes" userId="49fb9e39-16df-4168-a91a-0a9eee274175" providerId="ADAL" clId="{8665A90D-BB33-47DE-A3D7-D0A48A9AC7F0}" dt="2024-11-15T09:09:47.373" v="704" actId="47"/>
        <pc:sldMkLst>
          <pc:docMk/>
          <pc:sldMk cId="3370262820" sldId="348"/>
        </pc:sldMkLst>
      </pc:sldChg>
      <pc:sldChg chg="addSp delSp modSp mod delAnim modAnim">
        <pc:chgData name="David Bowes" userId="49fb9e39-16df-4168-a91a-0a9eee274175" providerId="ADAL" clId="{8665A90D-BB33-47DE-A3D7-D0A48A9AC7F0}" dt="2024-11-17T15:14:30.096" v="3124"/>
        <pc:sldMkLst>
          <pc:docMk/>
          <pc:sldMk cId="2912737883" sldId="349"/>
        </pc:sldMkLst>
        <pc:spChg chg="mod">
          <ac:chgData name="David Bowes" userId="49fb9e39-16df-4168-a91a-0a9eee274175" providerId="ADAL" clId="{8665A90D-BB33-47DE-A3D7-D0A48A9AC7F0}" dt="2024-11-15T15:57:45.592" v="3041" actId="20577"/>
          <ac:spMkLst>
            <pc:docMk/>
            <pc:sldMk cId="2912737883" sldId="349"/>
            <ac:spMk id="6" creationId="{11192A6B-6A39-58F5-94B3-AF3EA98CF60F}"/>
          </ac:spMkLst>
        </pc:spChg>
        <pc:picChg chg="add mod ord">
          <ac:chgData name="David Bowes" userId="49fb9e39-16df-4168-a91a-0a9eee274175" providerId="ADAL" clId="{8665A90D-BB33-47DE-A3D7-D0A48A9AC7F0}" dt="2024-11-15T15:54:13.299" v="3014" actId="1035"/>
          <ac:picMkLst>
            <pc:docMk/>
            <pc:sldMk cId="2912737883" sldId="349"/>
            <ac:picMk id="4" creationId="{4F4A5EB1-1826-B36B-5A1C-A2FFC86EEB12}"/>
          </ac:picMkLst>
        </pc:picChg>
        <pc:picChg chg="add mod">
          <ac:chgData name="David Bowes" userId="49fb9e39-16df-4168-a91a-0a9eee274175" providerId="ADAL" clId="{8665A90D-BB33-47DE-A3D7-D0A48A9AC7F0}" dt="2024-11-15T15:53:52.054" v="2930" actId="1035"/>
          <ac:picMkLst>
            <pc:docMk/>
            <pc:sldMk cId="2912737883" sldId="349"/>
            <ac:picMk id="13" creationId="{17E1CA22-6AA7-6833-E607-6B7524AF87E5}"/>
          </ac:picMkLst>
        </pc:picChg>
        <pc:picChg chg="add mod ord">
          <ac:chgData name="David Bowes" userId="49fb9e39-16df-4168-a91a-0a9eee274175" providerId="ADAL" clId="{8665A90D-BB33-47DE-A3D7-D0A48A9AC7F0}" dt="2024-11-15T15:55:01.089" v="3020" actId="1076"/>
          <ac:picMkLst>
            <pc:docMk/>
            <pc:sldMk cId="2912737883" sldId="349"/>
            <ac:picMk id="15" creationId="{EC99C920-690A-2634-772D-C5CE58CC90FC}"/>
          </ac:picMkLst>
        </pc:picChg>
        <pc:picChg chg="add mod">
          <ac:chgData name="David Bowes" userId="49fb9e39-16df-4168-a91a-0a9eee274175" providerId="ADAL" clId="{8665A90D-BB33-47DE-A3D7-D0A48A9AC7F0}" dt="2024-11-15T15:56:19.541" v="3029" actId="1076"/>
          <ac:picMkLst>
            <pc:docMk/>
            <pc:sldMk cId="2912737883" sldId="349"/>
            <ac:picMk id="19" creationId="{F482141E-D615-7490-08E3-AD726053E5A5}"/>
          </ac:picMkLst>
        </pc:picChg>
      </pc:sldChg>
      <pc:sldChg chg="modSp add mod">
        <pc:chgData name="David Bowes" userId="49fb9e39-16df-4168-a91a-0a9eee274175" providerId="ADAL" clId="{8665A90D-BB33-47DE-A3D7-D0A48A9AC7F0}" dt="2024-11-25T11:26:19.043" v="3233" actId="20577"/>
        <pc:sldMkLst>
          <pc:docMk/>
          <pc:sldMk cId="102912248" sldId="350"/>
        </pc:sldMkLst>
        <pc:spChg chg="mod">
          <ac:chgData name="David Bowes" userId="49fb9e39-16df-4168-a91a-0a9eee274175" providerId="ADAL" clId="{8665A90D-BB33-47DE-A3D7-D0A48A9AC7F0}" dt="2024-11-15T09:11:25.720" v="736" actId="20577"/>
          <ac:spMkLst>
            <pc:docMk/>
            <pc:sldMk cId="102912248" sldId="350"/>
            <ac:spMk id="4" creationId="{E936368E-AC47-17EF-C56C-2FB87D5A963D}"/>
          </ac:spMkLst>
        </pc:spChg>
        <pc:spChg chg="mod">
          <ac:chgData name="David Bowes" userId="49fb9e39-16df-4168-a91a-0a9eee274175" providerId="ADAL" clId="{8665A90D-BB33-47DE-A3D7-D0A48A9AC7F0}" dt="2024-11-18T09:03:07.898" v="3204" actId="207"/>
          <ac:spMkLst>
            <pc:docMk/>
            <pc:sldMk cId="102912248" sldId="350"/>
            <ac:spMk id="13" creationId="{9286C511-607E-D220-B819-501E64B87623}"/>
          </ac:spMkLst>
        </pc:spChg>
        <pc:spChg chg="mod">
          <ac:chgData name="David Bowes" userId="49fb9e39-16df-4168-a91a-0a9eee274175" providerId="ADAL" clId="{8665A90D-BB33-47DE-A3D7-D0A48A9AC7F0}" dt="2024-11-15T10:18:49.447" v="2100" actId="20577"/>
          <ac:spMkLst>
            <pc:docMk/>
            <pc:sldMk cId="102912248" sldId="350"/>
            <ac:spMk id="14" creationId="{2EACB539-0A18-DB42-8911-19804706D308}"/>
          </ac:spMkLst>
        </pc:spChg>
        <pc:spChg chg="mod">
          <ac:chgData name="David Bowes" userId="49fb9e39-16df-4168-a91a-0a9eee274175" providerId="ADAL" clId="{8665A90D-BB33-47DE-A3D7-D0A48A9AC7F0}" dt="2024-11-18T09:03:10.746" v="3205" actId="207"/>
          <ac:spMkLst>
            <pc:docMk/>
            <pc:sldMk cId="102912248" sldId="350"/>
            <ac:spMk id="15" creationId="{9CB7F66B-3F14-F9FF-323C-A9E898EED520}"/>
          </ac:spMkLst>
        </pc:spChg>
        <pc:spChg chg="mod">
          <ac:chgData name="David Bowes" userId="49fb9e39-16df-4168-a91a-0a9eee274175" providerId="ADAL" clId="{8665A90D-BB33-47DE-A3D7-D0A48A9AC7F0}" dt="2024-11-18T09:03:13.853" v="3206" actId="207"/>
          <ac:spMkLst>
            <pc:docMk/>
            <pc:sldMk cId="102912248" sldId="350"/>
            <ac:spMk id="16" creationId="{A1C395FE-B050-D360-0963-D30151062C59}"/>
          </ac:spMkLst>
        </pc:spChg>
        <pc:spChg chg="mod">
          <ac:chgData name="David Bowes" userId="49fb9e39-16df-4168-a91a-0a9eee274175" providerId="ADAL" clId="{8665A90D-BB33-47DE-A3D7-D0A48A9AC7F0}" dt="2024-11-18T09:03:16.403" v="3207" actId="207"/>
          <ac:spMkLst>
            <pc:docMk/>
            <pc:sldMk cId="102912248" sldId="350"/>
            <ac:spMk id="17" creationId="{1C81F9BA-424D-E467-1527-94B57BD38463}"/>
          </ac:spMkLst>
        </pc:spChg>
        <pc:spChg chg="mod">
          <ac:chgData name="David Bowes" userId="49fb9e39-16df-4168-a91a-0a9eee274175" providerId="ADAL" clId="{8665A90D-BB33-47DE-A3D7-D0A48A9AC7F0}" dt="2024-11-25T11:26:19.043" v="3233" actId="20577"/>
          <ac:spMkLst>
            <pc:docMk/>
            <pc:sldMk cId="102912248" sldId="350"/>
            <ac:spMk id="18" creationId="{7AE6D5A7-E852-5555-C038-C28550CEF9C5}"/>
          </ac:spMkLst>
        </pc:spChg>
        <pc:spChg chg="mod">
          <ac:chgData name="David Bowes" userId="49fb9e39-16df-4168-a91a-0a9eee274175" providerId="ADAL" clId="{8665A90D-BB33-47DE-A3D7-D0A48A9AC7F0}" dt="2024-11-15T10:25:41.416" v="2768" actId="1038"/>
          <ac:spMkLst>
            <pc:docMk/>
            <pc:sldMk cId="102912248" sldId="350"/>
            <ac:spMk id="19" creationId="{912133DE-8282-583E-C541-1EA63F949824}"/>
          </ac:spMkLst>
        </pc:spChg>
        <pc:spChg chg="mod">
          <ac:chgData name="David Bowes" userId="49fb9e39-16df-4168-a91a-0a9eee274175" providerId="ADAL" clId="{8665A90D-BB33-47DE-A3D7-D0A48A9AC7F0}" dt="2024-11-15T10:22:58.795" v="2482" actId="20577"/>
          <ac:spMkLst>
            <pc:docMk/>
            <pc:sldMk cId="102912248" sldId="350"/>
            <ac:spMk id="20" creationId="{845FCC12-9EAC-D2D8-E3A3-63BEFC1AE7F7}"/>
          </ac:spMkLst>
        </pc:spChg>
        <pc:spChg chg="mod">
          <ac:chgData name="David Bowes" userId="49fb9e39-16df-4168-a91a-0a9eee274175" providerId="ADAL" clId="{8665A90D-BB33-47DE-A3D7-D0A48A9AC7F0}" dt="2024-11-15T10:25:47.236" v="2782" actId="1037"/>
          <ac:spMkLst>
            <pc:docMk/>
            <pc:sldMk cId="102912248" sldId="350"/>
            <ac:spMk id="21" creationId="{29CFBA94-83CD-EFAA-4BE0-B4F608A33885}"/>
          </ac:spMkLst>
        </pc:spChg>
        <pc:spChg chg="mod">
          <ac:chgData name="David Bowes" userId="49fb9e39-16df-4168-a91a-0a9eee274175" providerId="ADAL" clId="{8665A90D-BB33-47DE-A3D7-D0A48A9AC7F0}" dt="2024-11-15T10:24:19.180" v="2626" actId="20577"/>
          <ac:spMkLst>
            <pc:docMk/>
            <pc:sldMk cId="102912248" sldId="350"/>
            <ac:spMk id="22" creationId="{58911B30-91BD-76F4-0621-AF978B356B6D}"/>
          </ac:spMkLst>
        </pc:spChg>
        <pc:spChg chg="mod">
          <ac:chgData name="David Bowes" userId="49fb9e39-16df-4168-a91a-0a9eee274175" providerId="ADAL" clId="{8665A90D-BB33-47DE-A3D7-D0A48A9AC7F0}" dt="2024-11-15T10:25:52.532" v="2794" actId="1037"/>
          <ac:spMkLst>
            <pc:docMk/>
            <pc:sldMk cId="102912248" sldId="350"/>
            <ac:spMk id="23" creationId="{820B30DB-0A26-23EB-CDA6-8A02A0CEC037}"/>
          </ac:spMkLst>
        </pc:spChg>
        <pc:spChg chg="mod">
          <ac:chgData name="David Bowes" userId="49fb9e39-16df-4168-a91a-0a9eee274175" providerId="ADAL" clId="{8665A90D-BB33-47DE-A3D7-D0A48A9AC7F0}" dt="2024-11-18T09:15:31.861" v="3229" actId="20577"/>
          <ac:spMkLst>
            <pc:docMk/>
            <pc:sldMk cId="102912248" sldId="350"/>
            <ac:spMk id="24" creationId="{FA93DD6F-1270-DEA7-5050-B8955B49BA2C}"/>
          </ac:spMkLst>
        </pc:spChg>
      </pc:sldChg>
      <pc:sldChg chg="addSp delSp modSp add mod delAnim modAnim">
        <pc:chgData name="David Bowes" userId="49fb9e39-16df-4168-a91a-0a9eee274175" providerId="ADAL" clId="{8665A90D-BB33-47DE-A3D7-D0A48A9AC7F0}" dt="2024-11-18T09:12:13.861" v="3220" actId="478"/>
        <pc:sldMkLst>
          <pc:docMk/>
          <pc:sldMk cId="1809154150" sldId="351"/>
        </pc:sldMkLst>
        <pc:spChg chg="mod">
          <ac:chgData name="David Bowes" userId="49fb9e39-16df-4168-a91a-0a9eee274175" providerId="ADAL" clId="{8665A90D-BB33-47DE-A3D7-D0A48A9AC7F0}" dt="2024-11-17T14:25:04.638" v="3070" actId="14100"/>
          <ac:spMkLst>
            <pc:docMk/>
            <pc:sldMk cId="1809154150" sldId="351"/>
            <ac:spMk id="6" creationId="{28EF988E-057A-9111-A8AC-3A67467DCB95}"/>
          </ac:spMkLst>
        </pc:spChg>
        <pc:picChg chg="add mod ord">
          <ac:chgData name="David Bowes" userId="49fb9e39-16df-4168-a91a-0a9eee274175" providerId="ADAL" clId="{8665A90D-BB33-47DE-A3D7-D0A48A9AC7F0}" dt="2024-11-17T15:03:32.464" v="3120" actId="1076"/>
          <ac:picMkLst>
            <pc:docMk/>
            <pc:sldMk cId="1809154150" sldId="351"/>
            <ac:picMk id="8" creationId="{ED7593DF-C4F0-BD14-54F8-381A1798F3EA}"/>
          </ac:picMkLst>
        </pc:picChg>
        <pc:picChg chg="add mod">
          <ac:chgData name="David Bowes" userId="49fb9e39-16df-4168-a91a-0a9eee274175" providerId="ADAL" clId="{8665A90D-BB33-47DE-A3D7-D0A48A9AC7F0}" dt="2024-11-17T14:59:07.610" v="3107" actId="1076"/>
          <ac:picMkLst>
            <pc:docMk/>
            <pc:sldMk cId="1809154150" sldId="351"/>
            <ac:picMk id="12" creationId="{5A070851-237E-CE03-5A7F-455ACA4B8CC0}"/>
          </ac:picMkLst>
        </pc:picChg>
        <pc:picChg chg="add mod">
          <ac:chgData name="David Bowes" userId="49fb9e39-16df-4168-a91a-0a9eee274175" providerId="ADAL" clId="{8665A90D-BB33-47DE-A3D7-D0A48A9AC7F0}" dt="2024-11-17T14:59:11.401" v="3108" actId="1076"/>
          <ac:picMkLst>
            <pc:docMk/>
            <pc:sldMk cId="1809154150" sldId="351"/>
            <ac:picMk id="14" creationId="{89BBB614-CD91-430A-58A5-2567349DC2BC}"/>
          </ac:picMkLst>
        </pc:picChg>
        <pc:picChg chg="add mod">
          <ac:chgData name="David Bowes" userId="49fb9e39-16df-4168-a91a-0a9eee274175" providerId="ADAL" clId="{8665A90D-BB33-47DE-A3D7-D0A48A9AC7F0}" dt="2024-11-17T14:59:19.417" v="3109" actId="1076"/>
          <ac:picMkLst>
            <pc:docMk/>
            <pc:sldMk cId="1809154150" sldId="351"/>
            <ac:picMk id="16" creationId="{9FCD98A1-4FAF-BB20-506C-A2B2FAF6F73F}"/>
          </ac:picMkLst>
        </pc:picChg>
      </pc:sldChg>
      <pc:sldChg chg="addSp modSp new del mod modClrScheme chgLayout">
        <pc:chgData name="David Bowes" userId="49fb9e39-16df-4168-a91a-0a9eee274175" providerId="ADAL" clId="{8665A90D-BB33-47DE-A3D7-D0A48A9AC7F0}" dt="2024-11-15T09:46:17.921" v="1582" actId="47"/>
        <pc:sldMkLst>
          <pc:docMk/>
          <pc:sldMk cId="2082882728" sldId="351"/>
        </pc:sldMkLst>
      </pc:sldChg>
      <pc:sldChg chg="addSp delSp modSp add del mod">
        <pc:chgData name="David Bowes" userId="49fb9e39-16df-4168-a91a-0a9eee274175" providerId="ADAL" clId="{8665A90D-BB33-47DE-A3D7-D0A48A9AC7F0}" dt="2024-11-15T09:46:21.355" v="1583" actId="47"/>
        <pc:sldMkLst>
          <pc:docMk/>
          <pc:sldMk cId="4095823052" sldId="352"/>
        </pc:sldMkLst>
      </pc:sldChg>
      <pc:sldChg chg="new del">
        <pc:chgData name="David Bowes" userId="49fb9e39-16df-4168-a91a-0a9eee274175" providerId="ADAL" clId="{8665A90D-BB33-47DE-A3D7-D0A48A9AC7F0}" dt="2024-11-15T09:46:23.167" v="1584" actId="47"/>
        <pc:sldMkLst>
          <pc:docMk/>
          <pc:sldMk cId="3697293745" sldId="353"/>
        </pc:sldMkLst>
      </pc:sldChg>
    </pc:docChg>
  </pc:docChgLst>
  <pc:docChgLst>
    <pc:chgData name="David Bowes" userId="49fb9e39-16df-4168-a91a-0a9eee274175" providerId="ADAL" clId="{1201E214-DDB5-4ADF-BBA0-A05A85C0E1FC}"/>
    <pc:docChg chg="custSel modSld">
      <pc:chgData name="David Bowes" userId="49fb9e39-16df-4168-a91a-0a9eee274175" providerId="ADAL" clId="{1201E214-DDB5-4ADF-BBA0-A05A85C0E1FC}" dt="2025-01-08T16:35:29.414" v="30" actId="1038"/>
      <pc:docMkLst>
        <pc:docMk/>
      </pc:docMkLst>
      <pc:sldChg chg="addSp delSp modSp mod">
        <pc:chgData name="David Bowes" userId="49fb9e39-16df-4168-a91a-0a9eee274175" providerId="ADAL" clId="{1201E214-DDB5-4ADF-BBA0-A05A85C0E1FC}" dt="2025-01-08T16:35:29.414" v="30" actId="1038"/>
        <pc:sldMkLst>
          <pc:docMk/>
          <pc:sldMk cId="1943233073" sldId="344"/>
        </pc:sldMkLst>
        <pc:spChg chg="mod">
          <ac:chgData name="David Bowes" userId="49fb9e39-16df-4168-a91a-0a9eee274175" providerId="ADAL" clId="{1201E214-DDB5-4ADF-BBA0-A05A85C0E1FC}" dt="2025-01-08T16:35:03.783" v="22" actId="1076"/>
          <ac:spMkLst>
            <pc:docMk/>
            <pc:sldMk cId="1943233073" sldId="344"/>
            <ac:spMk id="26" creationId="{F614DE19-A50A-8CFD-7DDA-8052180D8C15}"/>
          </ac:spMkLst>
        </pc:spChg>
        <pc:grpChg chg="mod">
          <ac:chgData name="David Bowes" userId="49fb9e39-16df-4168-a91a-0a9eee274175" providerId="ADAL" clId="{1201E214-DDB5-4ADF-BBA0-A05A85C0E1FC}" dt="2025-01-08T16:35:03.783" v="22" actId="1076"/>
          <ac:grpSpMkLst>
            <pc:docMk/>
            <pc:sldMk cId="1943233073" sldId="344"/>
            <ac:grpSpMk id="34" creationId="{D980618A-7BDD-71A6-A028-4AE1119665B7}"/>
          </ac:grpSpMkLst>
        </pc:grpChg>
        <pc:picChg chg="add del mod">
          <ac:chgData name="David Bowes" userId="49fb9e39-16df-4168-a91a-0a9eee274175" providerId="ADAL" clId="{1201E214-DDB5-4ADF-BBA0-A05A85C0E1FC}" dt="2025-01-08T16:31:49.573" v="7" actId="478"/>
          <ac:picMkLst>
            <pc:docMk/>
            <pc:sldMk cId="1943233073" sldId="344"/>
            <ac:picMk id="3" creationId="{95608A94-A096-739F-D76E-D4E94656E998}"/>
          </ac:picMkLst>
        </pc:picChg>
        <pc:picChg chg="del">
          <ac:chgData name="David Bowes" userId="49fb9e39-16df-4168-a91a-0a9eee274175" providerId="ADAL" clId="{1201E214-DDB5-4ADF-BBA0-A05A85C0E1FC}" dt="2025-01-08T16:30:47.824" v="0" actId="478"/>
          <ac:picMkLst>
            <pc:docMk/>
            <pc:sldMk cId="1943233073" sldId="344"/>
            <ac:picMk id="6" creationId="{CF927510-1AEF-2260-DA61-B4D2E59A91F5}"/>
          </ac:picMkLst>
        </pc:picChg>
        <pc:picChg chg="add del mod">
          <ac:chgData name="David Bowes" userId="49fb9e39-16df-4168-a91a-0a9eee274175" providerId="ADAL" clId="{1201E214-DDB5-4ADF-BBA0-A05A85C0E1FC}" dt="2025-01-08T16:32:50.581" v="12" actId="478"/>
          <ac:picMkLst>
            <pc:docMk/>
            <pc:sldMk cId="1943233073" sldId="344"/>
            <ac:picMk id="7" creationId="{D9239D2E-598B-18E5-F951-8AE2E0FB21B0}"/>
          </ac:picMkLst>
        </pc:picChg>
        <pc:picChg chg="add mod">
          <ac:chgData name="David Bowes" userId="49fb9e39-16df-4168-a91a-0a9eee274175" providerId="ADAL" clId="{1201E214-DDB5-4ADF-BBA0-A05A85C0E1FC}" dt="2025-01-08T16:32:58.427" v="16" actId="14100"/>
          <ac:picMkLst>
            <pc:docMk/>
            <pc:sldMk cId="1943233073" sldId="344"/>
            <ac:picMk id="9" creationId="{AFF57B5E-853A-09E6-3D82-E6C4701585CE}"/>
          </ac:picMkLst>
        </pc:picChg>
        <pc:picChg chg="add del">
          <ac:chgData name="David Bowes" userId="49fb9e39-16df-4168-a91a-0a9eee274175" providerId="ADAL" clId="{1201E214-DDB5-4ADF-BBA0-A05A85C0E1FC}" dt="2025-01-08T16:34:17.945" v="18" actId="478"/>
          <ac:picMkLst>
            <pc:docMk/>
            <pc:sldMk cId="1943233073" sldId="344"/>
            <ac:picMk id="10" creationId="{FD420077-374F-6F58-98C4-B468ED9EDEFA}"/>
          </ac:picMkLst>
        </pc:picChg>
        <pc:picChg chg="add mod">
          <ac:chgData name="David Bowes" userId="49fb9e39-16df-4168-a91a-0a9eee274175" providerId="ADAL" clId="{1201E214-DDB5-4ADF-BBA0-A05A85C0E1FC}" dt="2025-01-08T16:35:29.414" v="30" actId="1038"/>
          <ac:picMkLst>
            <pc:docMk/>
            <pc:sldMk cId="1943233073" sldId="344"/>
            <ac:picMk id="11" creationId="{EA6E3FF5-998F-A0E0-8588-77E102043A16}"/>
          </ac:picMkLst>
        </pc:picChg>
        <pc:picChg chg="mod">
          <ac:chgData name="David Bowes" userId="49fb9e39-16df-4168-a91a-0a9eee274175" providerId="ADAL" clId="{1201E214-DDB5-4ADF-BBA0-A05A85C0E1FC}" dt="2025-01-08T16:35:12.975" v="24" actId="1076"/>
          <ac:picMkLst>
            <pc:docMk/>
            <pc:sldMk cId="1943233073" sldId="344"/>
            <ac:picMk id="12" creationId="{8FA7F779-EAD4-6994-7230-790A27685B5B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14" creationId="{9845C601-3D69-8879-12D5-766480CA1603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16" creationId="{65E60331-B9E6-182F-8173-907430ECA35B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17" creationId="{AE7B93AC-5E02-58F6-0791-45329717103B}"/>
          </ac:picMkLst>
        </pc:picChg>
        <pc:picChg chg="mod">
          <ac:chgData name="David Bowes" userId="49fb9e39-16df-4168-a91a-0a9eee274175" providerId="ADAL" clId="{1201E214-DDB5-4ADF-BBA0-A05A85C0E1FC}" dt="2025-01-08T16:35:06.879" v="23" actId="1076"/>
          <ac:picMkLst>
            <pc:docMk/>
            <pc:sldMk cId="1943233073" sldId="344"/>
            <ac:picMk id="18" creationId="{4508E131-2A3F-7F97-6FAE-0178CF257823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20" creationId="{1D6A5045-506E-54C0-6113-A5E12671AFBB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21" creationId="{FA3D714B-1B64-8731-E921-69849E9B2C56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28" creationId="{59ABC00A-4AF1-2D93-5DF2-FD1200BB379D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29" creationId="{89257C5B-3C4B-63D4-A031-D0910D87A13C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32" creationId="{1B650E80-5D66-62B2-2735-156D9F1BE6CF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33" creationId="{2C22D4E5-5BFD-326E-C593-0FA71D3ACE1B}"/>
          </ac:picMkLst>
        </pc:picChg>
        <pc:picChg chg="mod">
          <ac:chgData name="David Bowes" userId="49fb9e39-16df-4168-a91a-0a9eee274175" providerId="ADAL" clId="{1201E214-DDB5-4ADF-BBA0-A05A85C0E1FC}" dt="2025-01-08T16:35:03.783" v="22" actId="1076"/>
          <ac:picMkLst>
            <pc:docMk/>
            <pc:sldMk cId="1943233073" sldId="344"/>
            <ac:picMk id="1026" creationId="{D090E78B-27F4-E26A-C61A-3C8C1E609D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11FCB1-8D4D-F01B-1CE5-D02DA81EDD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B551A-8D42-B9F5-B36C-AFF247108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648D-31E4-4004-873F-F3E89537E08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86BC9-E1E2-FF48-4912-C7F8998DB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A1C5-855B-C961-A31B-6D3C8BB871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3A46-2218-47EB-9DAB-ED56ADD50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8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3C38-009F-41E9-AB59-3F8959E1F4C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BCD7-5588-48C3-9722-86759E60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‘Work as’ function allows other people (an authorised representative or a social worker) to log in to the account of the person receiving care.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BCD7-5588-48C3-9722-86759E60A4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2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BCD7-5588-48C3-9722-86759E60A4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1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EAD4-BD06-26EA-E596-D420C60E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99FC-4D03-4B5F-B591-08B39831E07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hand holding a cell phone&#10;&#10;Description automatically generated" hidden="1">
            <a:extLst>
              <a:ext uri="{FF2B5EF4-FFF2-40B4-BE49-F238E27FC236}">
                <a16:creationId xmlns:a16="http://schemas.microsoft.com/office/drawing/2014/main" id="{A9329353-FA1C-A390-BF5E-6CC198BE6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760" y="0"/>
            <a:ext cx="5928239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D5988C8-3943-3EC8-531A-8EC9C4E38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80" y="2989263"/>
            <a:ext cx="6062252" cy="112092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4" name="Picture 3" descr="A screen shot of a phone&#10;&#10;Description automatically generated">
            <a:extLst>
              <a:ext uri="{FF2B5EF4-FFF2-40B4-BE49-F238E27FC236}">
                <a16:creationId xmlns:a16="http://schemas.microsoft.com/office/drawing/2014/main" id="{7D66C1EA-E3E8-833D-17EF-21FF5ED36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66" y="600660"/>
            <a:ext cx="6656135" cy="5656680"/>
          </a:xfrm>
          <a:prstGeom prst="rect">
            <a:avLst/>
          </a:prstGeom>
        </p:spPr>
      </p:pic>
      <p:pic>
        <p:nvPicPr>
          <p:cNvPr id="5" name="Logo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5ABB2E1-639F-3EAD-C408-9CBEF74D6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62" y="1615737"/>
            <a:ext cx="6884876" cy="7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1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hero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2">
            <a:extLst>
              <a:ext uri="{FF2B5EF4-FFF2-40B4-BE49-F238E27FC236}">
                <a16:creationId xmlns:a16="http://schemas.microsoft.com/office/drawing/2014/main" id="{3B4F62A0-02E3-2AE9-E5CF-136DD9F693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3E2F9-DB3D-EFE4-79E7-AAB0146DB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35" y="0"/>
            <a:ext cx="8070388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3C4FCAB-F081-124A-AF44-B7F8D9812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3657600"/>
            <a:ext cx="4745935" cy="11106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C88D9E-ED1B-386C-7FEB-665908678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183335"/>
            <a:ext cx="4745935" cy="1463946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Header 2 with image</a:t>
            </a:r>
          </a:p>
        </p:txBody>
      </p:sp>
    </p:spTree>
    <p:extLst>
      <p:ext uri="{BB962C8B-B14F-4D97-AF65-F5344CB8AC3E}">
        <p14:creationId xmlns:p14="http://schemas.microsoft.com/office/powerpoint/2010/main" val="237344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2">
            <a:extLst>
              <a:ext uri="{FF2B5EF4-FFF2-40B4-BE49-F238E27FC236}">
                <a16:creationId xmlns:a16="http://schemas.microsoft.com/office/drawing/2014/main" id="{3B4F62A0-02E3-2AE9-E5CF-136DD9F693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C4FCAB-F081-124A-AF44-B7F8D9812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3657600"/>
            <a:ext cx="4745935" cy="11106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C88D9E-ED1B-386C-7FEB-665908678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183335"/>
            <a:ext cx="4745935" cy="1463946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Header 1</a:t>
            </a:r>
          </a:p>
        </p:txBody>
      </p:sp>
    </p:spTree>
    <p:extLst>
      <p:ext uri="{BB962C8B-B14F-4D97-AF65-F5344CB8AC3E}">
        <p14:creationId xmlns:p14="http://schemas.microsoft.com/office/powerpoint/2010/main" val="137701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enefit grid pic" descr="A collage of images of people and text&#10;&#10;Description automatically generated">
            <a:extLst>
              <a:ext uri="{FF2B5EF4-FFF2-40B4-BE49-F238E27FC236}">
                <a16:creationId xmlns:a16="http://schemas.microsoft.com/office/drawing/2014/main" id="{B6471A38-E222-293A-FCC9-7617C5545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42"/>
            <a:ext cx="12192000" cy="68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1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8EB8-DB5F-F91B-8498-3BB6A69D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A5BDF-B4F7-25D1-9E89-4AE7BA2769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Line 2">
            <a:extLst>
              <a:ext uri="{FF2B5EF4-FFF2-40B4-BE49-F238E27FC236}">
                <a16:creationId xmlns:a16="http://schemas.microsoft.com/office/drawing/2014/main" id="{A1CB2465-2C7B-A403-4972-D7E06AAF0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477" y="839972"/>
            <a:ext cx="12673084" cy="70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E1C59-4A5E-0235-E4F9-28827EB66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880558"/>
            <a:ext cx="6688066" cy="28573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content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A6DBD9-DBC3-CC6E-7820-65089C8977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6519" y="1343025"/>
            <a:ext cx="3923731" cy="483393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DDDEE-B1C6-602A-19CD-FE4DD7C3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4490A-DCDF-7836-98F4-5D0B0811DF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2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enefits">
    <p:bg>
      <p:bgPr>
        <a:gradFill>
          <a:gsLst>
            <a:gs pos="0">
              <a:srgbClr val="F6F6FF">
                <a:alpha val="50000"/>
              </a:srgbClr>
            </a:gs>
            <a:gs pos="100000">
              <a:srgbClr val="F4F4F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619FBA-1989-8D7A-7DCF-59A53787FF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924" y="1601029"/>
            <a:ext cx="5997575" cy="123189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rtl="0"/>
            <a:r>
              <a:rPr lang="en-GB"/>
              <a:t>Benefit 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91528D-EBE2-B73D-0E7E-B9173CC816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95924" y="2883728"/>
            <a:ext cx="5997575" cy="123189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rtl="0"/>
            <a:r>
              <a:rPr lang="en-GB"/>
              <a:t>Benefit 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0D1962-1681-5E1F-2C60-CBEEBC5EAB4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95924" y="4168660"/>
            <a:ext cx="5997575" cy="123189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rtl="0"/>
            <a:r>
              <a:rPr lang="en-GB"/>
              <a:t>Benefit 3</a:t>
            </a:r>
          </a:p>
        </p:txBody>
      </p:sp>
      <p:pic>
        <p:nvPicPr>
          <p:cNvPr id="7" name="Phone">
            <a:extLst>
              <a:ext uri="{FF2B5EF4-FFF2-40B4-BE49-F238E27FC236}">
                <a16:creationId xmlns:a16="http://schemas.microsoft.com/office/drawing/2014/main" id="{8ED73D36-B8C9-462D-CD2A-B25E30963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8934" y="342900"/>
            <a:ext cx="5867933" cy="6515100"/>
          </a:xfrm>
          <a:prstGeom prst="rect">
            <a:avLst/>
          </a:prstGeom>
        </p:spPr>
      </p:pic>
      <p:pic>
        <p:nvPicPr>
          <p:cNvPr id="8" name="Green tick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448493C4-5958-62D8-586D-13FBBC29C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1601029"/>
            <a:ext cx="606425" cy="600042"/>
          </a:xfrm>
          <a:prstGeom prst="rect">
            <a:avLst/>
          </a:prstGeom>
        </p:spPr>
      </p:pic>
      <p:pic>
        <p:nvPicPr>
          <p:cNvPr id="9" name="Green tick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13F8B1E4-72E2-8216-7DC8-C178554EA6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2883728"/>
            <a:ext cx="606425" cy="600042"/>
          </a:xfrm>
          <a:prstGeom prst="rect">
            <a:avLst/>
          </a:prstGeom>
        </p:spPr>
      </p:pic>
      <p:pic>
        <p:nvPicPr>
          <p:cNvPr id="10" name="Green tick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0459BB5F-15AC-2971-1C0E-4A0F06D11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4166427"/>
            <a:ext cx="606425" cy="6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57ED-E76D-01FA-1C8D-DBDD65DF7C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6817"/>
            <a:ext cx="518160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B0271-53AD-B10F-691D-799D4F24AA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536428"/>
            <a:ext cx="5181600" cy="264637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F42656-5ACB-A723-E887-0B8282BBC5C9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84900" y="1817594"/>
            <a:ext cx="518160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EA1917-FA68-B27B-03CB-876522064A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84900" y="2527205"/>
            <a:ext cx="5181600" cy="264637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46FD2-86A6-3B2D-7F6A-D3E654CB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4" name="Line">
            <a:extLst>
              <a:ext uri="{FF2B5EF4-FFF2-40B4-BE49-F238E27FC236}">
                <a16:creationId xmlns:a16="http://schemas.microsoft.com/office/drawing/2014/main" id="{9B3A4410-BC6C-779E-7D80-8F65CD8EC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0710" flipH="1">
            <a:off x="-5605885" y="128644"/>
            <a:ext cx="12191999" cy="724357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839AE-2928-FA4E-7B7A-5C5FF036A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ine">
            <a:extLst>
              <a:ext uri="{FF2B5EF4-FFF2-40B4-BE49-F238E27FC236}">
                <a16:creationId xmlns:a16="http://schemas.microsoft.com/office/drawing/2014/main" id="{B227241E-E35D-D466-D648-A03F276BD2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0710" flipH="1">
            <a:off x="-1424303" y="4252517"/>
            <a:ext cx="15410376" cy="91556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57ED-E76D-01FA-1C8D-DBDD65DF7C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39737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B0271-53AD-B10F-691D-799D4F24AA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535237"/>
            <a:ext cx="3397370" cy="30572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706696-79E7-DE1C-5550-3882F00E531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97315" y="1825625"/>
            <a:ext cx="339737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5AC1DA-1A1E-CDA9-10C7-A8AEBEFA603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97315" y="2535237"/>
            <a:ext cx="3397370" cy="30572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B9BD00-D97A-187C-8952-F7F01A77801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56430" y="1825625"/>
            <a:ext cx="339737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0523742-21F3-F7BD-02A4-39FBEBFCB3B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956430" y="2535237"/>
            <a:ext cx="3397370" cy="30572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8A028-797F-231A-AAC8-D0E5DEAB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72043B-F85E-09BB-7A58-100E4FFED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">
            <a:extLst>
              <a:ext uri="{FF2B5EF4-FFF2-40B4-BE49-F238E27FC236}">
                <a16:creationId xmlns:a16="http://schemas.microsoft.com/office/drawing/2014/main" id="{E26E8AB6-AD8A-B4A4-8E9C-F29159EE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4462818" y="567791"/>
            <a:ext cx="13317326" cy="71118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8C83A-DFBD-40AF-B338-896A3DB4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99F6-FC68-CF67-89FF-AB823AD1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1718A-00D1-FF6B-1CE3-941B0C553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80B5A-CDB6-2905-F14C-775BBD17F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ECBCF-1B94-F01E-824D-006C5B0B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D13EFE-2D6F-EE20-FDD6-95AA0860F8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0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and Ou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one line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8D1430-6A50-E426-C476-9876155046A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hone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234D3-3C0E-F5BB-7B5E-E3EBD123C3D2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881" y="2050711"/>
            <a:ext cx="1578238" cy="3220671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2520A33-B214-484C-F048-221BE6C2FB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083" y="381000"/>
            <a:ext cx="3209925" cy="801688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Money in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727B023-4D95-6175-29B8-14723A85B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7992" y="374304"/>
            <a:ext cx="3209925" cy="80168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Money out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95DF877-8101-07C3-116E-EC14CB5D8A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1573" y="997931"/>
            <a:ext cx="1659861" cy="683469"/>
          </a:xfrm>
        </p:spPr>
        <p:txBody>
          <a:bodyPr>
            <a:noAutofit/>
          </a:bodyPr>
          <a:lstStyle>
            <a:lvl1pPr marL="0" indent="0" algn="l">
              <a:buNone/>
              <a:defRPr sz="14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ctr"/>
            <a:r>
              <a:rPr lang="en-GB" sz="1800" b="1" i="1" u="none" strike="noStrike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Arrange and manage care &amp; support</a:t>
            </a:r>
            <a:r>
              <a:rPr lang="en-GB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cap="none" baseline="-25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9F1415B-6343-4911-FB91-BB318CC3F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446" y="1356487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CEC27C7F-4896-904A-CEFE-8EECBEB069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46" y="2352044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FBCECD7-F8F4-72FA-4B03-BDF5B477F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446" y="334760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9DC43013-2D4F-146E-E4F6-E788349745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627" y="4376734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DA4F7EC-628B-1A67-3C5F-B9B898E68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627" y="5335392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AF73551-1A7C-EA6D-D505-D521146E73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89228" y="532461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386A7A5C-6F41-D15E-7DE0-F03843AD67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4480" y="433401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3B1B2BD0-F064-80C2-DBF2-E5CAF00AC7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2139" y="3334022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F36E98B4-003E-1FA0-FCF6-5F360FDA9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4480" y="233528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A8114D3F-5356-6A25-AD35-249B4FCC30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81244" y="1354375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09F754-1AAF-43F7-CA75-355D8D8E3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28096" y="1687883"/>
            <a:ext cx="9378501" cy="2410190"/>
            <a:chOff x="1320120" y="2020391"/>
            <a:chExt cx="9378501" cy="2410190"/>
          </a:xfrm>
        </p:grpSpPr>
        <p:sp>
          <p:nvSpPr>
            <p:cNvPr id="7" name="Freeform: Shape 7" descr="timeline ">
              <a:extLst>
                <a:ext uri="{FF2B5EF4-FFF2-40B4-BE49-F238E27FC236}">
                  <a16:creationId xmlns:a16="http://schemas.microsoft.com/office/drawing/2014/main" id="{16A08077-7125-9AB4-9F9C-A26B601A85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2000">
                  <a:schemeClr val="accent2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chemeClr val="accent2"/>
                </a:solidFill>
              </a:endParaRPr>
            </a:p>
          </p:txBody>
        </p:sp>
        <p:sp>
          <p:nvSpPr>
            <p:cNvPr id="8" name="Oval 7" descr="timeline endpoints">
              <a:extLst>
                <a:ext uri="{FF2B5EF4-FFF2-40B4-BE49-F238E27FC236}">
                  <a16:creationId xmlns:a16="http://schemas.microsoft.com/office/drawing/2014/main" id="{2F06F55A-655D-4E99-E524-4B3D601D17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 descr="timeline endpoints">
              <a:extLst>
                <a:ext uri="{FF2B5EF4-FFF2-40B4-BE49-F238E27FC236}">
                  <a16:creationId xmlns:a16="http://schemas.microsoft.com/office/drawing/2014/main" id="{A7280CE6-604F-55AE-41F5-39314004A8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0A472"/>
                </a:solidFill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75A9CF4-6F55-986D-0C40-CCF3B25E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3D239B5F-8034-2DFE-57B3-42492DE32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6585" y="4036399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023E15F-A9BD-3817-BBFE-5A36F61F9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7325" y="4886325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D35EFAC3-6435-8416-9F72-1DAF21346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6368" y="4027434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A054D258-6E94-101D-62D6-EB5DEF573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7108" y="4877360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201F5F90-25D8-12A6-5B8F-3BC6FEC23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8575" y="4027434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9AA4901B-126B-82EF-C305-4CB0E9199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9315" y="4877360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BE1EE1A0-4030-B753-1491-BCE7859F6B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4892" y="4027434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5CBF3C38-BC53-4665-059C-F2C2835592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25632" y="4877360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Grey circle">
            <a:extLst>
              <a:ext uri="{FF2B5EF4-FFF2-40B4-BE49-F238E27FC236}">
                <a16:creationId xmlns:a16="http://schemas.microsoft.com/office/drawing/2014/main" id="{DB96606B-6009-DE55-7118-2F7E2ED9B883}"/>
              </a:ext>
            </a:extLst>
          </p:cNvPr>
          <p:cNvSpPr/>
          <p:nvPr userDrawn="1"/>
        </p:nvSpPr>
        <p:spPr>
          <a:xfrm>
            <a:off x="4091478" y="2321859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Grey circle">
            <a:extLst>
              <a:ext uri="{FF2B5EF4-FFF2-40B4-BE49-F238E27FC236}">
                <a16:creationId xmlns:a16="http://schemas.microsoft.com/office/drawing/2014/main" id="{A72FF7BB-55B0-1C5F-4B3F-9D0599BD605B}"/>
              </a:ext>
            </a:extLst>
          </p:cNvPr>
          <p:cNvSpPr/>
          <p:nvPr userDrawn="1"/>
        </p:nvSpPr>
        <p:spPr>
          <a:xfrm>
            <a:off x="6383808" y="2321859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Grey circle">
            <a:extLst>
              <a:ext uri="{FF2B5EF4-FFF2-40B4-BE49-F238E27FC236}">
                <a16:creationId xmlns:a16="http://schemas.microsoft.com/office/drawing/2014/main" id="{9CCB0332-2D02-A9FA-4DAC-4A4D3E335F4A}"/>
              </a:ext>
            </a:extLst>
          </p:cNvPr>
          <p:cNvSpPr/>
          <p:nvPr userDrawn="1"/>
        </p:nvSpPr>
        <p:spPr>
          <a:xfrm>
            <a:off x="8688604" y="2312334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Grey circle">
            <a:extLst>
              <a:ext uri="{FF2B5EF4-FFF2-40B4-BE49-F238E27FC236}">
                <a16:creationId xmlns:a16="http://schemas.microsoft.com/office/drawing/2014/main" id="{321ECE68-BA69-C526-67D4-64634B4B212F}"/>
              </a:ext>
            </a:extLst>
          </p:cNvPr>
          <p:cNvSpPr/>
          <p:nvPr userDrawn="1"/>
        </p:nvSpPr>
        <p:spPr>
          <a:xfrm>
            <a:off x="1864374" y="2321859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Q4">
            <a:extLst>
              <a:ext uri="{FF2B5EF4-FFF2-40B4-BE49-F238E27FC236}">
                <a16:creationId xmlns:a16="http://schemas.microsoft.com/office/drawing/2014/main" id="{82A3B4D0-3EF9-7E1D-4D9E-D0C8BED6C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0611" y="2550871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55" name="Q3">
            <a:extLst>
              <a:ext uri="{FF2B5EF4-FFF2-40B4-BE49-F238E27FC236}">
                <a16:creationId xmlns:a16="http://schemas.microsoft.com/office/drawing/2014/main" id="{8A53376B-7F61-8DB2-366C-01F332DE4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5815" y="2560396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41" name="Q2">
            <a:extLst>
              <a:ext uri="{FF2B5EF4-FFF2-40B4-BE49-F238E27FC236}">
                <a16:creationId xmlns:a16="http://schemas.microsoft.com/office/drawing/2014/main" id="{5B563A15-F2C1-25EF-1D78-DD76D3949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485" y="2560396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61" name="Q1">
            <a:extLst>
              <a:ext uri="{FF2B5EF4-FFF2-40B4-BE49-F238E27FC236}">
                <a16:creationId xmlns:a16="http://schemas.microsoft.com/office/drawing/2014/main" id="{D930ED4E-3951-CE67-0F9A-1F3F662838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65906" y="2560396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438EA91-249C-6B1F-EAF8-974527CA34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7EA7A-4C6B-FF07-87EF-DAEBD51E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2C504-ACD4-2B21-17B1-B4864FB7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  Poppins Medium</a:t>
            </a:r>
          </a:p>
          <a:p>
            <a:pPr lvl="0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AF917-5542-5123-5A7A-1442C904A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49D1A-A3D2-44A5-B157-47A661E9D3BD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2C7B-B0E0-9B3E-2BD1-8C73D13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0EEE0-92F8-CA42-E5FA-2054A5A2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099FC-4D03-4B5F-B591-08B39831E0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1" r:id="rId4"/>
    <p:sldLayoutId id="2147483652" r:id="rId5"/>
    <p:sldLayoutId id="2147483664" r:id="rId6"/>
    <p:sldLayoutId id="2147483653" r:id="rId7"/>
    <p:sldLayoutId id="2147483671" r:id="rId8"/>
    <p:sldLayoutId id="2147483670" r:id="rId9"/>
    <p:sldLayoutId id="2147483669" r:id="rId10"/>
    <p:sldLayoutId id="2147483673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70C47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PXzY83MhZ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f you cannot move or edit">
            <a:extLst>
              <a:ext uri="{FF2B5EF4-FFF2-40B4-BE49-F238E27FC236}">
                <a16:creationId xmlns:a16="http://schemas.microsoft.com/office/drawing/2014/main" id="{652A487B-1701-C427-39ED-27153ECC710D}"/>
              </a:ext>
            </a:extLst>
          </p:cNvPr>
          <p:cNvSpPr txBox="1">
            <a:spLocks/>
          </p:cNvSpPr>
          <p:nvPr/>
        </p:nvSpPr>
        <p:spPr>
          <a:xfrm>
            <a:off x="354330" y="1422084"/>
            <a:ext cx="11704320" cy="502356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template slide deck to use when presenting Virtual Wallet to PAs and PROVIDERS.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/>
              <a:t>There are separate template slide decks to use when presenting to individuals and LA/ICB staff.  Go to: myvirtualwallet.co.uk</a:t>
            </a:r>
            <a:r>
              <a:rPr lang="en-GB" sz="2000" b="1"/>
              <a:t> &gt; </a:t>
            </a:r>
            <a:r>
              <a:rPr lang="en-GB" sz="2000"/>
              <a:t>Support Hub </a:t>
            </a:r>
            <a:r>
              <a:rPr lang="en-GB" sz="2000" b="1"/>
              <a:t>&gt; </a:t>
            </a:r>
            <a:r>
              <a:rPr lang="en-GB" sz="2000"/>
              <a:t>Professionals </a:t>
            </a:r>
            <a:r>
              <a:rPr lang="en-GB" sz="2000" b="1"/>
              <a:t>&gt;</a:t>
            </a:r>
            <a:r>
              <a:rPr lang="en-GB" sz="2000"/>
              <a:t> Comms Hub.  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solidFill>
                <a:srgbClr val="170C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1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amend it to personalise it your local area &amp; audience – for example:</a:t>
            </a:r>
          </a:p>
          <a:p>
            <a:pPr marL="354013" indent="-354013"/>
            <a:r>
              <a:rPr lang="en-GB" sz="2000"/>
              <a:t>Amend the </a:t>
            </a:r>
            <a:r>
              <a:rPr lang="en-GB" sz="2000" b="1"/>
              <a:t>What it means locally</a:t>
            </a:r>
            <a:r>
              <a:rPr lang="en-GB" sz="2000"/>
              <a:t> slide and include your logo.</a:t>
            </a:r>
          </a:p>
          <a:p>
            <a:pPr marL="354013" indent="-354013"/>
            <a:r>
              <a:rPr lang="en-GB" sz="2000"/>
              <a:t>If you are only speaking to </a:t>
            </a:r>
            <a:r>
              <a:rPr lang="en-GB" sz="2000" b="1"/>
              <a:t>PAs</a:t>
            </a:r>
            <a:r>
              <a:rPr lang="en-GB" sz="2000"/>
              <a:t>, skip slide 11. </a:t>
            </a:r>
          </a:p>
          <a:p>
            <a:pPr marL="354013" indent="-354013"/>
            <a:r>
              <a:rPr lang="en-GB" sz="2000"/>
              <a:t>If time is short, skip some of the ‘nice to have’ slides (e.g. just use </a:t>
            </a:r>
            <a:r>
              <a:rPr lang="en-GB" sz="2000" b="1"/>
              <a:t>slides 4, 6, 12, 13 &amp; 15</a:t>
            </a:r>
            <a:r>
              <a:rPr lang="en-GB" sz="2000"/>
              <a:t>)</a:t>
            </a:r>
          </a:p>
          <a:p>
            <a:pPr marL="0" indent="0">
              <a:buNone/>
            </a:pPr>
            <a:endParaRPr kumimoji="0" lang="en-GB" sz="2000" i="0" u="none" strike="noStrike" kern="1200" cap="none" spc="0" normalizeH="0" baseline="0" noProof="0">
              <a:ln>
                <a:noFill/>
              </a:ln>
              <a:solidFill>
                <a:srgbClr val="170C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template gets updated periodically </a:t>
            </a:r>
            <a:r>
              <a:rPr lang="en-GB" sz="2400"/>
              <a:t>to incorporate feedback and new developments, so check the Comms Hub regularly, which also includes </a:t>
            </a: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images and content that you can download and use in slide decks and elsewhere.  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C98AE2D7-1813-79F5-4347-A4607A594E26}"/>
              </a:ext>
            </a:extLst>
          </p:cNvPr>
          <p:cNvSpPr txBox="1">
            <a:spLocks/>
          </p:cNvSpPr>
          <p:nvPr/>
        </p:nvSpPr>
        <p:spPr>
          <a:xfrm>
            <a:off x="278130" y="412354"/>
            <a:ext cx="6372225" cy="6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0C47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READ ME FIRST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170C47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C99C920-690A-2634-772D-C5CE58CC9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887" y="973147"/>
            <a:ext cx="2883963" cy="4648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1192A6B-6A39-58F5-94B3-AF3EA98CF60F}"/>
              </a:ext>
            </a:extLst>
          </p:cNvPr>
          <p:cNvSpPr txBox="1">
            <a:spLocks/>
          </p:cNvSpPr>
          <p:nvPr/>
        </p:nvSpPr>
        <p:spPr>
          <a:xfrm>
            <a:off x="750085" y="-311687"/>
            <a:ext cx="5169451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What does it look like - PAs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E1CA22-6AA7-6833-E607-6B7524AF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2" y="973147"/>
            <a:ext cx="7676452" cy="4648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4A5EB1-1826-B36B-5A1C-A2FFC86E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0" y="1225399"/>
            <a:ext cx="6098977" cy="5337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82141E-D615-7490-08E3-AD726053E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252" y="1288801"/>
            <a:ext cx="2883963" cy="5210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27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9FB43-4579-A74F-346E-0F9BD7351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8EF988E-057A-9111-A8AC-3A67467DCB95}"/>
              </a:ext>
            </a:extLst>
          </p:cNvPr>
          <p:cNvSpPr txBox="1">
            <a:spLocks/>
          </p:cNvSpPr>
          <p:nvPr/>
        </p:nvSpPr>
        <p:spPr>
          <a:xfrm>
            <a:off x="750085" y="-311687"/>
            <a:ext cx="5460215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What does it look like - Providers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70851-237E-CE03-5A7F-455ACA4B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0" y="701540"/>
            <a:ext cx="7963309" cy="4407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BBB614-CD91-430A-58A5-2567349D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6" y="1052093"/>
            <a:ext cx="8045863" cy="4464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D98A1-4FAF-BB20-506C-A2B2FAF6F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55" y="1052093"/>
            <a:ext cx="7963309" cy="53623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593DF-C4F0-BD14-54F8-381A1798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781" y="1110589"/>
            <a:ext cx="3848298" cy="5245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91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6FA0-211D-3775-6D59-F0BD62C96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6368E-AC47-17EF-C56C-2FB87D5A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5" y="-311687"/>
            <a:ext cx="5169451" cy="920422"/>
          </a:xfrm>
        </p:spPr>
        <p:txBody>
          <a:bodyPr/>
          <a:lstStyle/>
          <a:p>
            <a:r>
              <a:rPr lang="en-GB" i="1"/>
              <a:t>PA and provider process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BBBC42C-35CC-68C8-6BF6-0EB72BE5B488}"/>
              </a:ext>
            </a:extLst>
          </p:cNvPr>
          <p:cNvSpPr txBox="1">
            <a:spLocks/>
          </p:cNvSpPr>
          <p:nvPr/>
        </p:nvSpPr>
        <p:spPr>
          <a:xfrm>
            <a:off x="6095999" y="81149"/>
            <a:ext cx="5906703" cy="58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>
                <a:solidFill>
                  <a:schemeClr val="accent1"/>
                </a:solidFill>
              </a:rPr>
              <a:t>Virtual Wallet is an integral part of the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4CE979-A39E-8DF9-5FE9-46ECABA7A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8096" y="1216244"/>
            <a:ext cx="9378501" cy="2410190"/>
            <a:chOff x="1320120" y="2020391"/>
            <a:chExt cx="9378501" cy="2410190"/>
          </a:xfrm>
        </p:grpSpPr>
        <p:sp>
          <p:nvSpPr>
            <p:cNvPr id="10" name="Freeform: Shape 7" descr="timeline ">
              <a:extLst>
                <a:ext uri="{FF2B5EF4-FFF2-40B4-BE49-F238E27FC236}">
                  <a16:creationId xmlns:a16="http://schemas.microsoft.com/office/drawing/2014/main" id="{62E4F04A-89DD-0898-4BEF-C6A151CDB003}"/>
                </a:ext>
              </a:extLst>
            </p:cNvPr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2000">
                  <a:schemeClr val="accent2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chemeClr val="accent2"/>
                </a:solidFill>
              </a:endParaRPr>
            </a:p>
          </p:txBody>
        </p:sp>
        <p:sp>
          <p:nvSpPr>
            <p:cNvPr id="11" name="Oval 10" descr="timeline endpoints">
              <a:extLst>
                <a:ext uri="{FF2B5EF4-FFF2-40B4-BE49-F238E27FC236}">
                  <a16:creationId xmlns:a16="http://schemas.microsoft.com/office/drawing/2014/main" id="{2365205C-19D7-BCB3-B76C-A45BB41D4437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 descr="timeline endpoints">
              <a:extLst>
                <a:ext uri="{FF2B5EF4-FFF2-40B4-BE49-F238E27FC236}">
                  <a16:creationId xmlns:a16="http://schemas.microsoft.com/office/drawing/2014/main" id="{F9F9A908-934D-3585-37F7-01ED7279DA3E}"/>
                </a:ext>
              </a:extLst>
            </p:cNvPr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0A472"/>
                </a:solidFill>
              </a:endParaRPr>
            </a:p>
          </p:txBody>
        </p:sp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286C511-607E-D220-B819-501E64B87623}"/>
              </a:ext>
            </a:extLst>
          </p:cNvPr>
          <p:cNvSpPr txBox="1">
            <a:spLocks/>
          </p:cNvSpPr>
          <p:nvPr/>
        </p:nvSpPr>
        <p:spPr>
          <a:xfrm>
            <a:off x="1788331" y="1856796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1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2EACB539-0A18-DB42-8911-19804706D308}"/>
              </a:ext>
            </a:extLst>
          </p:cNvPr>
          <p:cNvSpPr txBox="1">
            <a:spLocks/>
          </p:cNvSpPr>
          <p:nvPr/>
        </p:nvSpPr>
        <p:spPr>
          <a:xfrm>
            <a:off x="1467218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Onboarding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CB7F66B-3F14-F9FF-323C-A9E898EED520}"/>
              </a:ext>
            </a:extLst>
          </p:cNvPr>
          <p:cNvSpPr txBox="1">
            <a:spLocks/>
          </p:cNvSpPr>
          <p:nvPr/>
        </p:nvSpPr>
        <p:spPr>
          <a:xfrm>
            <a:off x="4087481" y="1856796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2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1C395FE-B050-D360-0963-D30151062C59}"/>
              </a:ext>
            </a:extLst>
          </p:cNvPr>
          <p:cNvSpPr txBox="1">
            <a:spLocks/>
          </p:cNvSpPr>
          <p:nvPr/>
        </p:nvSpPr>
        <p:spPr>
          <a:xfrm>
            <a:off x="6386631" y="1856796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C81F9BA-424D-E467-1527-94B57BD38463}"/>
              </a:ext>
            </a:extLst>
          </p:cNvPr>
          <p:cNvSpPr txBox="1">
            <a:spLocks/>
          </p:cNvSpPr>
          <p:nvPr/>
        </p:nvSpPr>
        <p:spPr>
          <a:xfrm>
            <a:off x="8685781" y="1840695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AE6D5A7-E852-5555-C038-C28550CEF9C5}"/>
              </a:ext>
            </a:extLst>
          </p:cNvPr>
          <p:cNvSpPr txBox="1">
            <a:spLocks/>
          </p:cNvSpPr>
          <p:nvPr/>
        </p:nvSpPr>
        <p:spPr>
          <a:xfrm>
            <a:off x="1467218" y="4164388"/>
            <a:ext cx="181865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Initiated by the individual </a:t>
            </a:r>
          </a:p>
          <a:p>
            <a:r>
              <a:rPr lang="en-GB" sz="1200" dirty="0">
                <a:solidFill>
                  <a:schemeClr val="tx1"/>
                </a:solidFill>
              </a:rPr>
              <a:t>‘Welcome to VW’ email with link to activate account </a:t>
            </a:r>
          </a:p>
          <a:p>
            <a:r>
              <a:rPr lang="en-GB" sz="1200" dirty="0">
                <a:solidFill>
                  <a:schemeClr val="tx1"/>
                </a:solidFill>
              </a:rPr>
              <a:t>Complete online setup forms </a:t>
            </a:r>
            <a:r>
              <a:rPr lang="en-GB" sz="1200" i="1" dirty="0">
                <a:solidFill>
                  <a:schemeClr val="tx1"/>
                </a:solidFill>
              </a:rPr>
              <a:t>(what you provide, bank details etc) </a:t>
            </a:r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912133DE-8282-583E-C541-1EA63F949824}"/>
              </a:ext>
            </a:extLst>
          </p:cNvPr>
          <p:cNvSpPr txBox="1">
            <a:spLocks/>
          </p:cNvSpPr>
          <p:nvPr/>
        </p:nvSpPr>
        <p:spPr>
          <a:xfrm>
            <a:off x="4170629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Setup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845FCC12-9EAC-D2D8-E3A3-63BEFC1AE7F7}"/>
              </a:ext>
            </a:extLst>
          </p:cNvPr>
          <p:cNvSpPr txBox="1">
            <a:spLocks/>
          </p:cNvSpPr>
          <p:nvPr/>
        </p:nvSpPr>
        <p:spPr>
          <a:xfrm>
            <a:off x="3881871" y="4164388"/>
            <a:ext cx="195424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/>
                </a:solidFill>
              </a:rPr>
              <a:t>VW team populate your account &amp; configure access</a:t>
            </a:r>
          </a:p>
          <a:p>
            <a:r>
              <a:rPr lang="en-GB" sz="1200">
                <a:solidFill>
                  <a:schemeClr val="tx1"/>
                </a:solidFill>
              </a:rPr>
              <a:t>In parallel, VW team are setting up the individual’s account </a:t>
            </a:r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29CFBA94-83CD-EFAA-4BE0-B4F608A33885}"/>
              </a:ext>
            </a:extLst>
          </p:cNvPr>
          <p:cNvSpPr txBox="1">
            <a:spLocks/>
          </p:cNvSpPr>
          <p:nvPr/>
        </p:nvSpPr>
        <p:spPr>
          <a:xfrm>
            <a:off x="6596515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Schedules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58911B30-91BD-76F4-0621-AF978B356B6D}"/>
              </a:ext>
            </a:extLst>
          </p:cNvPr>
          <p:cNvSpPr txBox="1">
            <a:spLocks/>
          </p:cNvSpPr>
          <p:nvPr/>
        </p:nvSpPr>
        <p:spPr>
          <a:xfrm>
            <a:off x="6355882" y="4164388"/>
            <a:ext cx="181865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/>
                </a:solidFill>
              </a:rPr>
              <a:t>VW team create schedules of support</a:t>
            </a:r>
          </a:p>
          <a:p>
            <a:r>
              <a:rPr lang="en-GB" sz="1200">
                <a:solidFill>
                  <a:schemeClr val="tx1"/>
                </a:solidFill>
              </a:rPr>
              <a:t>Triggered when individual ‘goes live’ (when their first funding payment is received)</a:t>
            </a:r>
          </a:p>
        </p:txBody>
      </p:sp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820B30DB-0A26-23EB-CDA6-8A02A0CEC037}"/>
              </a:ext>
            </a:extLst>
          </p:cNvPr>
          <p:cNvSpPr txBox="1">
            <a:spLocks/>
          </p:cNvSpPr>
          <p:nvPr/>
        </p:nvSpPr>
        <p:spPr>
          <a:xfrm>
            <a:off x="8810644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FA93DD6F-1270-DEA7-5050-B8955B49BA2C}"/>
              </a:ext>
            </a:extLst>
          </p:cNvPr>
          <p:cNvSpPr txBox="1">
            <a:spLocks/>
          </p:cNvSpPr>
          <p:nvPr/>
        </p:nvSpPr>
        <p:spPr>
          <a:xfrm>
            <a:off x="8685514" y="4164388"/>
            <a:ext cx="181865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Providers confirms orders and confirm delivery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PAs submit timesheets </a:t>
            </a:r>
          </a:p>
          <a:p>
            <a:r>
              <a:rPr lang="en-GB" sz="1200" dirty="0">
                <a:solidFill>
                  <a:schemeClr val="tx1"/>
                </a:solidFill>
              </a:rPr>
              <a:t>Payments made (within 5 days)</a:t>
            </a:r>
          </a:p>
        </p:txBody>
      </p:sp>
    </p:spTree>
    <p:extLst>
      <p:ext uri="{BB962C8B-B14F-4D97-AF65-F5344CB8AC3E}">
        <p14:creationId xmlns:p14="http://schemas.microsoft.com/office/powerpoint/2010/main" val="10291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41B1E30-B11E-B61B-DE67-F850ACD1E08D}"/>
              </a:ext>
            </a:extLst>
          </p:cNvPr>
          <p:cNvSpPr txBox="1">
            <a:spLocks/>
          </p:cNvSpPr>
          <p:nvPr/>
        </p:nvSpPr>
        <p:spPr>
          <a:xfrm>
            <a:off x="446547" y="1847681"/>
            <a:ext cx="4828097" cy="442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Developed specially for direct payments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Online onboarding process for PAs and providers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System incorporates best practice around commitment accounting and audit trails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Integrated payroll option where PAs are employed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Helpdesk with support for individuals, professionals, providers and PAs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Costs are funded by LA/ICB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>
              <a:solidFill>
                <a:srgbClr val="170C47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BDFD2D7-AE4D-2AD7-6571-8ECC3BBEFF34}"/>
              </a:ext>
            </a:extLst>
          </p:cNvPr>
          <p:cNvSpPr txBox="1">
            <a:spLocks/>
          </p:cNvSpPr>
          <p:nvPr/>
        </p:nvSpPr>
        <p:spPr>
          <a:xfrm>
            <a:off x="5832909" y="-330737"/>
            <a:ext cx="5660589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The benefits for PAs and providers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C619A3F-E221-8946-88CB-6CDC21F7F8DB}"/>
              </a:ext>
            </a:extLst>
          </p:cNvPr>
          <p:cNvSpPr txBox="1">
            <a:spLocks/>
          </p:cNvSpPr>
          <p:nvPr/>
        </p:nvSpPr>
        <p:spPr>
          <a:xfrm>
            <a:off x="5985541" y="1866931"/>
            <a:ext cx="5759911" cy="46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Zero cost to PAs &amp; providers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Eliminates all the paperwork and emails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Standardised process for dealing with every direct payment holder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Swift payment (5 days)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Reduces payment queries and bad debt risk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Expert support is on hand whenever needed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Visibility for PAs &amp; providers 24/7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GB" sz="1600">
              <a:solidFill>
                <a:srgbClr val="170C4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31B003-FD0F-E497-F25B-1750C32E5A42}"/>
              </a:ext>
            </a:extLst>
          </p:cNvPr>
          <p:cNvSpPr txBox="1"/>
          <p:nvPr/>
        </p:nvSpPr>
        <p:spPr>
          <a:xfrm>
            <a:off x="1337912" y="1281549"/>
            <a:ext cx="239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accent2"/>
                </a:solidFill>
              </a:rPr>
              <a:t>KEY FEATURES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7DEEAF-9435-290B-A73F-E11E6D4ACA7F}"/>
              </a:ext>
            </a:extLst>
          </p:cNvPr>
          <p:cNvSpPr txBox="1"/>
          <p:nvPr/>
        </p:nvSpPr>
        <p:spPr>
          <a:xfrm>
            <a:off x="7259055" y="1281549"/>
            <a:ext cx="239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accent2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72009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236" y="-311687"/>
            <a:ext cx="4479139" cy="920422"/>
          </a:xfrm>
        </p:spPr>
        <p:txBody>
          <a:bodyPr/>
          <a:lstStyle/>
          <a:p>
            <a:r>
              <a:rPr lang="en-GB" i="1"/>
              <a:t>Virtual Wallet elsewhere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80618A-7BDD-71A6-A028-4AE1119665B7}"/>
              </a:ext>
            </a:extLst>
          </p:cNvPr>
          <p:cNvGrpSpPr/>
          <p:nvPr/>
        </p:nvGrpSpPr>
        <p:grpSpPr>
          <a:xfrm>
            <a:off x="7029324" y="1428750"/>
            <a:ext cx="4353051" cy="4255374"/>
            <a:chOff x="6994689" y="1371600"/>
            <a:chExt cx="4353051" cy="42553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A7F779-EAD4-6994-7230-790A27685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1574" y="2292341"/>
              <a:ext cx="2004076" cy="47154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45C601-3D69-8879-12D5-766480CA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4442" y="3647628"/>
              <a:ext cx="1690147" cy="4715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E60331-B9E6-182F-8173-907430ECA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8035" y="3374192"/>
              <a:ext cx="1218447" cy="3452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7B93AC-5E02-58F6-0791-453297171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176" y="1929598"/>
              <a:ext cx="926957" cy="5938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08E131-2A3F-7F97-6FAE-0178CF257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2692" y="2717523"/>
              <a:ext cx="1314309" cy="131430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3D714B-1B64-8731-E921-69849E9B2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1525" y="1775918"/>
              <a:ext cx="745411" cy="658918"/>
            </a:xfrm>
            <a:prstGeom prst="rect">
              <a:avLst/>
            </a:prstGeom>
          </p:spPr>
        </p:pic>
        <p:pic>
          <p:nvPicPr>
            <p:cNvPr id="1026" name="Picture 2" descr="4. Definitions | Buckinghamshire Council">
              <a:extLst>
                <a:ext uri="{FF2B5EF4-FFF2-40B4-BE49-F238E27FC236}">
                  <a16:creationId xmlns:a16="http://schemas.microsoft.com/office/drawing/2014/main" id="{D090E78B-27F4-E26A-C61A-3C8C1E609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938" y="2863761"/>
              <a:ext cx="1076325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6A5045-506E-54C0-6113-A5E12671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8521" y="4361712"/>
              <a:ext cx="1265262" cy="126526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9ABC00A-4AF1-2D93-5DF2-FD1200BB3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1650" y="4416130"/>
              <a:ext cx="1582375" cy="4125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257C5B-3C4B-63D4-A031-D0910D87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7994" y="2702533"/>
              <a:ext cx="1035864" cy="4414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B650E80-5D66-62B2-2735-156D9F1B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4012" y="4182624"/>
              <a:ext cx="1486277" cy="387473"/>
            </a:xfrm>
            <a:prstGeom prst="rect">
              <a:avLst/>
            </a:prstGeom>
          </p:spPr>
        </p:pic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F614DE19-A50A-8CFD-7DDA-8052180D8C15}"/>
                </a:ext>
              </a:extLst>
            </p:cNvPr>
            <p:cNvSpPr/>
            <p:nvPr/>
          </p:nvSpPr>
          <p:spPr>
            <a:xfrm>
              <a:off x="6994689" y="1371600"/>
              <a:ext cx="4353051" cy="4216996"/>
            </a:xfrm>
            <a:prstGeom prst="donut">
              <a:avLst>
                <a:gd name="adj" fmla="val 6262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C22D4E5-5BFD-326E-C593-0FA71D3A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166" y="3838965"/>
              <a:ext cx="1493888" cy="47154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FF57B5E-853A-09E6-3D82-E6C4701585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45" y="100980"/>
            <a:ext cx="4677035" cy="6716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E3FF5-998F-A0E0-8588-77E102043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1380" y="2908380"/>
            <a:ext cx="14287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1192A6B-6A39-58F5-94B3-AF3EA98CF60F}"/>
              </a:ext>
            </a:extLst>
          </p:cNvPr>
          <p:cNvSpPr txBox="1">
            <a:spLocks/>
          </p:cNvSpPr>
          <p:nvPr/>
        </p:nvSpPr>
        <p:spPr>
          <a:xfrm>
            <a:off x="750085" y="-311687"/>
            <a:ext cx="5169451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Resources for PAs &amp; providers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BCD33D-A730-998E-D64B-35678557775A}"/>
              </a:ext>
            </a:extLst>
          </p:cNvPr>
          <p:cNvSpPr/>
          <p:nvPr/>
        </p:nvSpPr>
        <p:spPr>
          <a:xfrm>
            <a:off x="282802" y="1396502"/>
            <a:ext cx="3825237" cy="23592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E150F-B0D0-E2D6-8630-6BEA44C899EC}"/>
              </a:ext>
            </a:extLst>
          </p:cNvPr>
          <p:cNvSpPr txBox="1"/>
          <p:nvPr/>
        </p:nvSpPr>
        <p:spPr>
          <a:xfrm>
            <a:off x="350340" y="1188093"/>
            <a:ext cx="34977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One-minute explainer videos: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BD7A0-CD36-350C-7023-9CEA9E35656F}"/>
              </a:ext>
            </a:extLst>
          </p:cNvPr>
          <p:cNvSpPr/>
          <p:nvPr/>
        </p:nvSpPr>
        <p:spPr>
          <a:xfrm>
            <a:off x="273460" y="4493756"/>
            <a:ext cx="7180987" cy="19184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4B50D-997C-C480-88F7-41D9C75F98E5}"/>
              </a:ext>
            </a:extLst>
          </p:cNvPr>
          <p:cNvSpPr txBox="1"/>
          <p:nvPr/>
        </p:nvSpPr>
        <p:spPr>
          <a:xfrm>
            <a:off x="382725" y="4272866"/>
            <a:ext cx="33663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Frequently asked questions: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BCBB4-98F0-93B2-7F56-A7B709A51DFF}"/>
              </a:ext>
            </a:extLst>
          </p:cNvPr>
          <p:cNvSpPr/>
          <p:nvPr/>
        </p:nvSpPr>
        <p:spPr>
          <a:xfrm>
            <a:off x="8083961" y="1396502"/>
            <a:ext cx="3366315" cy="23592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A5F2B-4008-AE89-A3BD-F45ABD488A47}"/>
              </a:ext>
            </a:extLst>
          </p:cNvPr>
          <p:cNvSpPr txBox="1"/>
          <p:nvPr/>
        </p:nvSpPr>
        <p:spPr>
          <a:xfrm>
            <a:off x="8193225" y="1175611"/>
            <a:ext cx="15337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info: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2FF74F-00C2-DE98-812F-92A04E18A3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470" y="1605531"/>
            <a:ext cx="2959220" cy="1967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6A1CD0-42C2-7D45-C4F9-9F73E55B9483}"/>
              </a:ext>
            </a:extLst>
          </p:cNvPr>
          <p:cNvSpPr/>
          <p:nvPr/>
        </p:nvSpPr>
        <p:spPr>
          <a:xfrm>
            <a:off x="8083961" y="4493754"/>
            <a:ext cx="3366315" cy="19184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51342-C5C1-88C3-86C4-DDC8C2EDA121}"/>
              </a:ext>
            </a:extLst>
          </p:cNvPr>
          <p:cNvSpPr txBox="1"/>
          <p:nvPr/>
        </p:nvSpPr>
        <p:spPr>
          <a:xfrm>
            <a:off x="8193225" y="4313557"/>
            <a:ext cx="3192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And, once you get started: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9E7D82-338B-EB74-01C8-2FF732C62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200" y="4903444"/>
            <a:ext cx="2004320" cy="5994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ACA1A9-A740-13CA-096F-E717D92F1767}"/>
              </a:ext>
            </a:extLst>
          </p:cNvPr>
          <p:cNvSpPr txBox="1"/>
          <p:nvPr/>
        </p:nvSpPr>
        <p:spPr>
          <a:xfrm>
            <a:off x="8226474" y="5500148"/>
            <a:ext cx="3192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guides, videos, FAQs, contacts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A0424-2A97-B903-C27D-AE2D396887F2}"/>
              </a:ext>
            </a:extLst>
          </p:cNvPr>
          <p:cNvSpPr txBox="1"/>
          <p:nvPr/>
        </p:nvSpPr>
        <p:spPr>
          <a:xfrm>
            <a:off x="6297930" y="148524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 </a:t>
            </a:r>
            <a:r>
              <a:rPr lang="en-GB" sz="28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myvirtualwallet.co.uk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C11E5-2C7A-8950-B2B8-35CB3288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23" y="4774807"/>
            <a:ext cx="7069588" cy="14506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121DDE-30BC-5188-38D1-1FC74DF5F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17" y="1483801"/>
            <a:ext cx="3176786" cy="22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A930962-565C-095A-9328-C0FFB1A0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80" y="3981450"/>
            <a:ext cx="6062252" cy="1914525"/>
          </a:xfrm>
        </p:spPr>
        <p:txBody>
          <a:bodyPr>
            <a:normAutofit lnSpcReduction="10000"/>
          </a:bodyPr>
          <a:lstStyle/>
          <a:p>
            <a:r>
              <a:rPr lang="en-GB" sz="3300" b="1" dirty="0">
                <a:latin typeface="Poppins" panose="00000500000000000000" pitchFamily="2" charset="0"/>
                <a:cs typeface="Poppins" panose="00000500000000000000" pitchFamily="2" charset="0"/>
              </a:rPr>
              <a:t>Introduction for PAs </a:t>
            </a:r>
          </a:p>
          <a:p>
            <a:r>
              <a:rPr lang="en-GB" sz="3300" b="1" dirty="0">
                <a:latin typeface="Poppins" panose="00000500000000000000" pitchFamily="2" charset="0"/>
                <a:cs typeface="Poppins" panose="00000500000000000000" pitchFamily="2" charset="0"/>
              </a:rPr>
              <a:t>&amp; Providers</a:t>
            </a:r>
          </a:p>
          <a:p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December 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63857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Contents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0F24D4C-814F-1FD4-C65F-AE7A4F21C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80558"/>
            <a:ext cx="9322803" cy="338676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GB"/>
              <a:t>What is Virtual Wallet</a:t>
            </a:r>
          </a:p>
          <a:p>
            <a:pPr marL="457200" indent="-457200">
              <a:buAutoNum type="arabicPeriod"/>
            </a:pPr>
            <a:r>
              <a:rPr lang="en-GB"/>
              <a:t>What it means locally</a:t>
            </a:r>
          </a:p>
          <a:p>
            <a:pPr marL="457200" indent="-457200">
              <a:buAutoNum type="arabicPeriod"/>
            </a:pPr>
            <a:r>
              <a:rPr lang="en-GB"/>
              <a:t>How it works</a:t>
            </a:r>
          </a:p>
          <a:p>
            <a:pPr marL="457200" indent="-457200">
              <a:buAutoNum type="arabicPeriod"/>
            </a:pPr>
            <a:r>
              <a:rPr lang="en-GB"/>
              <a:t>What it looks like</a:t>
            </a:r>
          </a:p>
          <a:p>
            <a:pPr marL="457200" indent="-457200">
              <a:buAutoNum type="arabicPeriod"/>
            </a:pPr>
            <a:r>
              <a:rPr lang="en-GB"/>
              <a:t>The process – set-up to go-live</a:t>
            </a:r>
          </a:p>
          <a:p>
            <a:pPr marL="457200" indent="-457200">
              <a:buAutoNum type="arabicPeriod"/>
            </a:pPr>
            <a:r>
              <a:rPr lang="en-GB"/>
              <a:t>Benefits </a:t>
            </a:r>
          </a:p>
          <a:p>
            <a:pPr marL="457200" indent="-457200">
              <a:buAutoNum type="arabicPeriod"/>
            </a:pPr>
            <a:r>
              <a:rPr lang="en-GB"/>
              <a:t>Resources</a:t>
            </a:r>
          </a:p>
          <a:p>
            <a:pPr marL="457200" indent="-457200">
              <a:buAutoNum type="arabicPeriod"/>
            </a:pPr>
            <a:r>
              <a:rPr lang="en-GB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7884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What is Virtual Wallet?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08C2895-CAC5-202D-37A1-2536412C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57" y="1222408"/>
            <a:ext cx="7943247" cy="5284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/>
              <a:t>People m</a:t>
            </a:r>
            <a:r>
              <a:rPr lang="en-GB" sz="2000" b="0" i="0">
                <a:effectLst/>
                <a:latin typeface="Open Sans" panose="020B0606030504020204" pitchFamily="34" charset="0"/>
              </a:rPr>
              <a:t>anaging their own care and support via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0" i="0">
                <a:effectLst/>
                <a:latin typeface="Open Sans" panose="020B0606030504020204" pitchFamily="34" charset="0"/>
              </a:rPr>
              <a:t>a direct payment is good as it gives </a:t>
            </a:r>
            <a:r>
              <a:rPr lang="en-GB" sz="2000" i="0">
                <a:effectLst/>
                <a:latin typeface="Open Sans" panose="020B0606030504020204" pitchFamily="34" charset="0"/>
              </a:rPr>
              <a:t>them</a:t>
            </a:r>
            <a:r>
              <a:rPr lang="en-GB" sz="2000" b="0" i="0">
                <a:effectLst/>
                <a:latin typeface="Open Sans" panose="020B0606030504020204" pitchFamily="34" charset="0"/>
              </a:rPr>
              <a:t> choice &amp; control.  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000" b="0" i="0">
                <a:effectLst/>
                <a:latin typeface="Open Sans" panose="020B0606030504020204" pitchFamily="34" charset="0"/>
              </a:rPr>
              <a:t>Virtual Wallet doesn’t change any of that – it just makes it easier for individuals &amp; their families, the funding authorities…</a:t>
            </a:r>
            <a:r>
              <a:rPr lang="en-GB" sz="2000" b="1" i="0">
                <a:effectLst/>
                <a:latin typeface="Open Sans" panose="020B0606030504020204" pitchFamily="34" charset="0"/>
              </a:rPr>
              <a:t>and PAs &amp; providers. 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Virtual Wallet is operated by PPL and is a </a:t>
            </a:r>
            <a:r>
              <a:rPr lang="en-GB" sz="2800">
                <a:solidFill>
                  <a:schemeClr val="accent2"/>
                </a:solidFill>
              </a:rPr>
              <a:t>safe and easy way for people </a:t>
            </a:r>
            <a:r>
              <a:rPr lang="en-GB" sz="2800" b="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to manage </a:t>
            </a:r>
            <a:r>
              <a:rPr lang="en-GB" sz="280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a</a:t>
            </a:r>
            <a:r>
              <a:rPr lang="en-GB" sz="2800" b="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 direct payment, all in one place. 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000">
                <a:latin typeface="Open Sans"/>
                <a:ea typeface="Open Sans"/>
                <a:cs typeface="Open Sans"/>
              </a:rPr>
              <a:t>The direct payment gets paid straight in to the individuals’ Virtual Wallet accounts.  Once the care or support received is confirmed, Virtual Wallet pays the PAs &amp; providers. </a:t>
            </a:r>
            <a:endParaRPr lang="en-GB" sz="2000" b="0" i="0">
              <a:effectLst/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screen shot of a phone&#10;&#10;Description automatically generated">
            <a:extLst>
              <a:ext uri="{FF2B5EF4-FFF2-40B4-BE49-F238E27FC236}">
                <a16:creationId xmlns:a16="http://schemas.microsoft.com/office/drawing/2014/main" id="{61E59FDF-F850-4DF1-6AD7-00BB89D554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508" y="1903576"/>
            <a:ext cx="3975234" cy="39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B6F06EE-393D-2F1C-C27A-EF5D3B01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Intro video</a:t>
            </a:r>
          </a:p>
        </p:txBody>
      </p:sp>
      <p:pic>
        <p:nvPicPr>
          <p:cNvPr id="2" name="Online Media 1" title="Virtual Wallet Introduction">
            <a:hlinkClick r:id="" action="ppaction://media"/>
            <a:extLst>
              <a:ext uri="{FF2B5EF4-FFF2-40B4-BE49-F238E27FC236}">
                <a16:creationId xmlns:a16="http://schemas.microsoft.com/office/drawing/2014/main" id="{0C77B31F-2A2B-67D5-B091-F6E7065EB5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1878" y="722429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What it means locally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91AD7D7-046A-9083-3AD9-7C7FAA69E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392" y="1126157"/>
            <a:ext cx="7594332" cy="528426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Virtual Wallet 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[is new for us, has been operating here since mm/</a:t>
            </a:r>
            <a:r>
              <a:rPr lang="en-GB" sz="2000" b="0" i="0" err="1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yy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]</a:t>
            </a: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Virtual Wallet is our preferred way of managing direct payments as it makes it easier for individuals, their providers and us.  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Over time, it will replace 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[pre-paid cards, </a:t>
            </a:r>
            <a:r>
              <a:rPr lang="en-GB" sz="2000">
                <a:solidFill>
                  <a:srgbClr val="170C47"/>
                </a:solidFill>
                <a:highlight>
                  <a:srgbClr val="C0C0C0"/>
                </a:highlight>
              </a:rPr>
              <a:t>separate bank accounts, managed accounts].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Over time, Virtual Wallet payroll will replace 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[existing payroll provider</a:t>
            </a:r>
            <a:r>
              <a:rPr lang="en-GB" sz="2000">
                <a:solidFill>
                  <a:srgbClr val="170C47"/>
                </a:solidFill>
                <a:highlight>
                  <a:srgbClr val="C0C0C0"/>
                </a:highlight>
              </a:rPr>
              <a:t>]. </a:t>
            </a:r>
            <a:endParaRPr lang="en-GB" sz="2000">
              <a:solidFill>
                <a:srgbClr val="170C47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70C47"/>
                </a:solidFill>
              </a:rPr>
              <a:t>The Direct Payments Support Service provided by </a:t>
            </a:r>
            <a:r>
              <a:rPr lang="en-GB" sz="2000">
                <a:solidFill>
                  <a:srgbClr val="170C47"/>
                </a:solidFill>
                <a:highlight>
                  <a:srgbClr val="C0C0C0"/>
                </a:highlight>
              </a:rPr>
              <a:t>XYZ </a:t>
            </a:r>
            <a:r>
              <a:rPr lang="en-GB" sz="2000">
                <a:solidFill>
                  <a:srgbClr val="170C47"/>
                </a:solidFill>
              </a:rPr>
              <a:t>will still continue.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70C47"/>
                </a:solidFill>
              </a:rPr>
              <a:t>The Virtual Wallet support team will be on-hand to help people through the change.</a:t>
            </a:r>
            <a:endParaRPr lang="en-GB" sz="2000">
              <a:solidFill>
                <a:srgbClr val="170C47"/>
              </a:solidFill>
              <a:highlight>
                <a:srgbClr val="C0C0C0"/>
              </a:highlight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b="0" i="0">
              <a:solidFill>
                <a:srgbClr val="170C47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41A62D-8769-477A-9F16-3398B4F17A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940" y="-90639"/>
            <a:ext cx="4109185" cy="41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3C5888-F122-80E7-4A95-EADF540B4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2400" i="1"/>
              <a:t>&gt;&gt;Money in&gt;&gt;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82B0-DCD9-266C-E0DC-9DD601E49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2400" i="1"/>
              <a:t>&gt;&gt;Money out&gt;&gt;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FFAD3-98A3-E347-A6D7-5AD9CEB2B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1573" y="988406"/>
            <a:ext cx="1659861" cy="683469"/>
          </a:xfrm>
        </p:spPr>
        <p:txBody>
          <a:bodyPr/>
          <a:lstStyle/>
          <a:p>
            <a:pPr algn="ctr"/>
            <a:r>
              <a:rPr lang="en-GB" i="1"/>
              <a:t>Arrange and manage care &amp;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6D0B8-C4D3-CD53-EC81-4320B74D1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446" y="1346962"/>
            <a:ext cx="2594146" cy="654050"/>
          </a:xfrm>
        </p:spPr>
        <p:txBody>
          <a:bodyPr/>
          <a:lstStyle/>
          <a:p>
            <a:r>
              <a:rPr lang="en-GB"/>
              <a:t>Your local council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2158B-7159-1E7A-1538-802BD7CFA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46" y="2342519"/>
            <a:ext cx="2594146" cy="654050"/>
          </a:xfrm>
        </p:spPr>
        <p:txBody>
          <a:bodyPr/>
          <a:lstStyle/>
          <a:p>
            <a:r>
              <a:rPr lang="en-GB"/>
              <a:t>NHS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84205-4167-AB21-6C07-4EC2F21D9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446" y="3338076"/>
            <a:ext cx="2594146" cy="654050"/>
          </a:xfrm>
        </p:spPr>
        <p:txBody>
          <a:bodyPr/>
          <a:lstStyle/>
          <a:p>
            <a:r>
              <a:rPr lang="en-GB"/>
              <a:t>Client contribution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5FCC3A-88E5-1CF8-9D5A-633A5EC3C9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627" y="4367209"/>
            <a:ext cx="2594146" cy="654050"/>
          </a:xfrm>
        </p:spPr>
        <p:txBody>
          <a:bodyPr/>
          <a:lstStyle/>
          <a:p>
            <a:r>
              <a:rPr lang="en-GB"/>
              <a:t>Client top-up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3CC257-50CB-4B06-BEEA-329BF8B65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627" y="5325867"/>
            <a:ext cx="2594146" cy="654050"/>
          </a:xfrm>
        </p:spPr>
        <p:txBody>
          <a:bodyPr/>
          <a:lstStyle/>
          <a:p>
            <a:r>
              <a:rPr lang="en-GB"/>
              <a:t>Other sources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1C475-C13C-07DC-C913-00C89AC0E7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89228" y="5315086"/>
            <a:ext cx="2594146" cy="654050"/>
          </a:xfrm>
        </p:spPr>
        <p:txBody>
          <a:bodyPr/>
          <a:lstStyle/>
          <a:p>
            <a:r>
              <a:rPr lang="en-GB"/>
              <a:t>Unused funds      returned to source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9DE090-E75D-1311-4846-964593FC7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4480" y="4324486"/>
            <a:ext cx="2594146" cy="654050"/>
          </a:xfrm>
        </p:spPr>
        <p:txBody>
          <a:bodyPr/>
          <a:lstStyle/>
          <a:p>
            <a:r>
              <a:rPr lang="en-GB"/>
              <a:t>Pensions contributions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6647EC-127D-E17C-E6E0-D8FF8106D3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2139" y="3324497"/>
            <a:ext cx="2594146" cy="654050"/>
          </a:xfrm>
        </p:spPr>
        <p:txBody>
          <a:bodyPr/>
          <a:lstStyle/>
          <a:p>
            <a:r>
              <a:rPr lang="en-GB"/>
              <a:t>Tax to HMRC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C0EA4A-E6FF-2138-8948-4AC3145D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4480" y="2325756"/>
            <a:ext cx="2594146" cy="654050"/>
          </a:xfrm>
        </p:spPr>
        <p:txBody>
          <a:bodyPr/>
          <a:lstStyle/>
          <a:p>
            <a:r>
              <a:rPr lang="en-GB"/>
              <a:t>Wages to PAs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D3CC56-B6E2-A127-7948-C686683FBD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81244" y="1344850"/>
            <a:ext cx="2877406" cy="654050"/>
          </a:xfrm>
        </p:spPr>
        <p:txBody>
          <a:bodyPr/>
          <a:lstStyle/>
          <a:p>
            <a:r>
              <a:rPr lang="en-GB"/>
              <a:t>Payments to care providers</a:t>
            </a:r>
          </a:p>
        </p:txBody>
      </p:sp>
      <p:pic>
        <p:nvPicPr>
          <p:cNvPr id="16" name="Picture 15" descr="A yellow and blue building with columns&#10;&#10;Description automatically generated">
            <a:extLst>
              <a:ext uri="{FF2B5EF4-FFF2-40B4-BE49-F238E27FC236}">
                <a16:creationId xmlns:a16="http://schemas.microsoft.com/office/drawing/2014/main" id="{EF68113D-C9C9-E8F3-88F8-919E48599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138" y="1140359"/>
            <a:ext cx="1001483" cy="1001483"/>
          </a:xfrm>
          <a:prstGeom prst="rect">
            <a:avLst/>
          </a:prstGeom>
        </p:spPr>
      </p:pic>
      <p:pic>
        <p:nvPicPr>
          <p:cNvPr id="18" name="Picture 17" descr="A stethoscope on a black background&#10;&#10;Description automatically generated">
            <a:extLst>
              <a:ext uri="{FF2B5EF4-FFF2-40B4-BE49-F238E27FC236}">
                <a16:creationId xmlns:a16="http://schemas.microsoft.com/office/drawing/2014/main" id="{DE8800BF-DE07-F0FE-E3AC-14B73EA51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43" y="2198322"/>
            <a:ext cx="1001483" cy="1001483"/>
          </a:xfrm>
          <a:prstGeom prst="rect">
            <a:avLst/>
          </a:prstGeom>
        </p:spPr>
      </p:pic>
      <p:pic>
        <p:nvPicPr>
          <p:cNvPr id="22" name="Picture 21" descr="A yellow and blue circle with a pie chart&#10;&#10;Description automatically generated">
            <a:extLst>
              <a:ext uri="{FF2B5EF4-FFF2-40B4-BE49-F238E27FC236}">
                <a16:creationId xmlns:a16="http://schemas.microsoft.com/office/drawing/2014/main" id="{57FAA484-F3F5-A95C-E44E-417A77276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773" y="3163116"/>
            <a:ext cx="1001483" cy="1001483"/>
          </a:xfrm>
          <a:prstGeom prst="rect">
            <a:avLst/>
          </a:prstGeom>
        </p:spPr>
      </p:pic>
      <p:pic>
        <p:nvPicPr>
          <p:cNvPr id="24" name="Picture 23" descr="A blue and yellow line art of a wallet with an up arrow&#10;&#10;Description automatically generated">
            <a:extLst>
              <a:ext uri="{FF2B5EF4-FFF2-40B4-BE49-F238E27FC236}">
                <a16:creationId xmlns:a16="http://schemas.microsoft.com/office/drawing/2014/main" id="{78AEC7F2-E6F9-B333-BF83-7018B78BE9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43" y="4139886"/>
            <a:ext cx="1001483" cy="1001483"/>
          </a:xfrm>
          <a:prstGeom prst="rect">
            <a:avLst/>
          </a:prstGeom>
        </p:spPr>
      </p:pic>
      <p:pic>
        <p:nvPicPr>
          <p:cNvPr id="26" name="Picture 25" descr="A blue and yellow line drawing of a structure&#10;&#10;Description automatically generated">
            <a:extLst>
              <a:ext uri="{FF2B5EF4-FFF2-40B4-BE49-F238E27FC236}">
                <a16:creationId xmlns:a16="http://schemas.microsoft.com/office/drawing/2014/main" id="{DC5FCF22-4BE9-BD8E-007F-126964E48C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43" y="5183908"/>
            <a:ext cx="1001483" cy="1001483"/>
          </a:xfrm>
          <a:prstGeom prst="rect">
            <a:avLst/>
          </a:prstGeom>
        </p:spPr>
      </p:pic>
      <p:pic>
        <p:nvPicPr>
          <p:cNvPr id="28" name="Picture 27" descr="A hand holding a bag of money&#10;&#10;Description automatically generated">
            <a:extLst>
              <a:ext uri="{FF2B5EF4-FFF2-40B4-BE49-F238E27FC236}">
                <a16:creationId xmlns:a16="http://schemas.microsoft.com/office/drawing/2014/main" id="{2F74C7B5-B148-B382-CFA5-D63156261B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932" y="1140359"/>
            <a:ext cx="1001483" cy="1001483"/>
          </a:xfrm>
          <a:prstGeom prst="rect">
            <a:avLst/>
          </a:prstGeom>
        </p:spPr>
      </p:pic>
      <p:pic>
        <p:nvPicPr>
          <p:cNvPr id="34" name="Picture 33" descr="A hand and money in the air&#10;&#10;Description automatically generated">
            <a:extLst>
              <a:ext uri="{FF2B5EF4-FFF2-40B4-BE49-F238E27FC236}">
                <a16:creationId xmlns:a16="http://schemas.microsoft.com/office/drawing/2014/main" id="{5BE8C341-2014-C5B9-540D-2D1D7196F4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97" y="2114915"/>
            <a:ext cx="1001483" cy="1001483"/>
          </a:xfrm>
          <a:prstGeom prst="rect">
            <a:avLst/>
          </a:prstGeom>
        </p:spPr>
      </p:pic>
      <p:pic>
        <p:nvPicPr>
          <p:cNvPr id="36" name="Picture 35" descr="A yellow and blue crown&#10;&#10;Description automatically generated">
            <a:extLst>
              <a:ext uri="{FF2B5EF4-FFF2-40B4-BE49-F238E27FC236}">
                <a16:creationId xmlns:a16="http://schemas.microsoft.com/office/drawing/2014/main" id="{25005A77-17EE-D5E0-D6F7-C07AE5D44E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54" y="3151404"/>
            <a:ext cx="1001483" cy="1001483"/>
          </a:xfrm>
          <a:prstGeom prst="rect">
            <a:avLst/>
          </a:prstGeom>
        </p:spPr>
      </p:pic>
      <p:pic>
        <p:nvPicPr>
          <p:cNvPr id="38" name="Picture 37" descr="A calendar and jar with a black background&#10;&#10;Description automatically generated">
            <a:extLst>
              <a:ext uri="{FF2B5EF4-FFF2-40B4-BE49-F238E27FC236}">
                <a16:creationId xmlns:a16="http://schemas.microsoft.com/office/drawing/2014/main" id="{109AF2D7-A676-9818-62E2-EEE1D0326B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55" y="4150769"/>
            <a:ext cx="1001483" cy="1001483"/>
          </a:xfrm>
          <a:prstGeom prst="rect">
            <a:avLst/>
          </a:prstGeom>
        </p:spPr>
      </p:pic>
      <p:pic>
        <p:nvPicPr>
          <p:cNvPr id="40" name="Picture 39" descr="A yellow and blue arrow&#10;&#10;Description automatically generated">
            <a:extLst>
              <a:ext uri="{FF2B5EF4-FFF2-40B4-BE49-F238E27FC236}">
                <a16:creationId xmlns:a16="http://schemas.microsoft.com/office/drawing/2014/main" id="{52190A0D-3D01-C894-3E8A-596C3E2EAB0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56" y="5141369"/>
            <a:ext cx="1001483" cy="1001483"/>
          </a:xfrm>
          <a:prstGeom prst="rect">
            <a:avLst/>
          </a:prstGeom>
        </p:spPr>
      </p:pic>
      <p:sp>
        <p:nvSpPr>
          <p:cNvPr id="41" name="Button">
            <a:extLst>
              <a:ext uri="{FF2B5EF4-FFF2-40B4-BE49-F238E27FC236}">
                <a16:creationId xmlns:a16="http://schemas.microsoft.com/office/drawing/2014/main" id="{AF161612-DD6D-E759-87A9-D786009009DB}"/>
              </a:ext>
            </a:extLst>
          </p:cNvPr>
          <p:cNvSpPr txBox="1">
            <a:spLocks/>
          </p:cNvSpPr>
          <p:nvPr/>
        </p:nvSpPr>
        <p:spPr>
          <a:xfrm>
            <a:off x="7268392" y="7174091"/>
            <a:ext cx="3209925" cy="630955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View asset library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57D8445D-8034-662E-06F7-3AF3B272A18B}"/>
              </a:ext>
            </a:extLst>
          </p:cNvPr>
          <p:cNvSpPr txBox="1">
            <a:spLocks/>
          </p:cNvSpPr>
          <p:nvPr/>
        </p:nvSpPr>
        <p:spPr>
          <a:xfrm>
            <a:off x="166466" y="7252553"/>
            <a:ext cx="7240563" cy="48900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0C47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sz="2400">
                <a:solidFill>
                  <a:schemeClr val="tx1"/>
                </a:solidFill>
                <a:latin typeface="Poppins"/>
                <a:cs typeface="Poppins"/>
              </a:rPr>
              <a:t>To view all our icons see our asset library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6128A-B52E-DC7C-0C6D-A03046BFA75A}"/>
              </a:ext>
            </a:extLst>
          </p:cNvPr>
          <p:cNvSpPr txBox="1"/>
          <p:nvPr/>
        </p:nvSpPr>
        <p:spPr>
          <a:xfrm>
            <a:off x="269943" y="-28080"/>
            <a:ext cx="3721032" cy="551090"/>
          </a:xfrm>
          <a:prstGeom prst="rect">
            <a:avLst/>
          </a:prstGeom>
          <a:gradFill flip="none" rotWithShape="1">
            <a:gsLst>
              <a:gs pos="73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wrap="square" lIns="90000" tIns="90000" rIns="720000" bIns="90000" rtlCol="0" anchor="b">
            <a:spAutoFit/>
          </a:bodyPr>
          <a:lstStyle/>
          <a:p>
            <a:r>
              <a:rPr lang="en-GB" sz="2400" b="1" i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3319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How it works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0491E-4423-F19B-A6BB-4B303C956B2D}"/>
              </a:ext>
            </a:extLst>
          </p:cNvPr>
          <p:cNvSpPr txBox="1">
            <a:spLocks/>
          </p:cNvSpPr>
          <p:nvPr/>
        </p:nvSpPr>
        <p:spPr>
          <a:xfrm>
            <a:off x="4822257" y="18914"/>
            <a:ext cx="7369743" cy="491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>
                <a:solidFill>
                  <a:schemeClr val="accent1"/>
                </a:solidFill>
              </a:rPr>
              <a:t>There are four main ways that PAs and providers get paid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2601E0-F9C6-11A7-F86E-28B634056C34}"/>
              </a:ext>
            </a:extLst>
          </p:cNvPr>
          <p:cNvSpPr/>
          <p:nvPr/>
        </p:nvSpPr>
        <p:spPr>
          <a:xfrm>
            <a:off x="750086" y="1097281"/>
            <a:ext cx="1896177" cy="8662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EMPLOYED PAs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1EE6F9-E942-026B-2260-8BFA961D864A}"/>
              </a:ext>
            </a:extLst>
          </p:cNvPr>
          <p:cNvSpPr/>
          <p:nvPr/>
        </p:nvSpPr>
        <p:spPr>
          <a:xfrm>
            <a:off x="3320031" y="1097281"/>
            <a:ext cx="1896177" cy="8662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MICROS / SELF-EMPLOYED PAs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83BBA4C-8552-9441-BBE3-EA92BFBB4C44}"/>
              </a:ext>
            </a:extLst>
          </p:cNvPr>
          <p:cNvSpPr txBox="1">
            <a:spLocks/>
          </p:cNvSpPr>
          <p:nvPr/>
        </p:nvSpPr>
        <p:spPr>
          <a:xfrm>
            <a:off x="624615" y="2189812"/>
            <a:ext cx="2089367" cy="3570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Two models – VW payroll &amp; third-party payroll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 submits e-timesheets via VW </a:t>
            </a:r>
            <a:r>
              <a:rPr lang="en-GB" sz="1400" i="1">
                <a:solidFill>
                  <a:srgbClr val="170C47"/>
                </a:solidFill>
              </a:rPr>
              <a:t>(or to third-party)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Checked &amp; approved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Payroll calculations completed by VW </a:t>
            </a:r>
            <a:r>
              <a:rPr lang="en-GB" sz="1400" i="1">
                <a:solidFill>
                  <a:srgbClr val="170C47"/>
                </a:solidFill>
              </a:rPr>
              <a:t>(or third-party)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Payslip sent to PA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Payments made by VW to PA, HMRC &amp; pension provider within 5 days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3873F1-6DD2-F1EB-03CB-129AE12CA40E}"/>
              </a:ext>
            </a:extLst>
          </p:cNvPr>
          <p:cNvSpPr/>
          <p:nvPr/>
        </p:nvSpPr>
        <p:spPr>
          <a:xfrm>
            <a:off x="6005480" y="1103884"/>
            <a:ext cx="1896177" cy="86627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PROVIDERS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7553FB-13B5-0E7F-A8BC-F658230FD01D}"/>
              </a:ext>
            </a:extLst>
          </p:cNvPr>
          <p:cNvSpPr/>
          <p:nvPr/>
        </p:nvSpPr>
        <p:spPr>
          <a:xfrm>
            <a:off x="8796806" y="1093084"/>
            <a:ext cx="1896177" cy="86627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AD-HOC / </a:t>
            </a:r>
          </a:p>
          <a:p>
            <a:pPr algn="ctr"/>
            <a:r>
              <a:rPr lang="en-GB"/>
              <a:t>ONE-OFFS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7C4BC42-40F8-8D97-692A-B089E648E193}"/>
              </a:ext>
            </a:extLst>
          </p:cNvPr>
          <p:cNvSpPr txBox="1">
            <a:spLocks/>
          </p:cNvSpPr>
          <p:nvPr/>
        </p:nvSpPr>
        <p:spPr>
          <a:xfrm>
            <a:off x="3223435" y="2189812"/>
            <a:ext cx="2089367" cy="357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Submit timesheets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Checked &amp; approved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VW converts these to an invoice 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Invoices paid by VW within 5 days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Micro-provider / self-employed PA is responsible for their own tax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ECB8F7A-1D2A-C3EA-B971-07CBA6D007C7}"/>
              </a:ext>
            </a:extLst>
          </p:cNvPr>
          <p:cNvSpPr txBox="1">
            <a:spLocks/>
          </p:cNvSpPr>
          <p:nvPr/>
        </p:nvSpPr>
        <p:spPr>
          <a:xfrm>
            <a:off x="5908884" y="2189812"/>
            <a:ext cx="2089367" cy="3777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‘Schedule’ created at outset by VW team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Individual ‘orders’ are auto-generated every 4 weeks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Provider confirms order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Service is delivered 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Provider confirms delivery (quantity)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VW auto-generates an invoice for approval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Invoices paid by VW within 5 days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A0C5292-DB03-D76D-D95A-D143E4E4452E}"/>
              </a:ext>
            </a:extLst>
          </p:cNvPr>
          <p:cNvSpPr txBox="1">
            <a:spLocks/>
          </p:cNvSpPr>
          <p:nvPr/>
        </p:nvSpPr>
        <p:spPr>
          <a:xfrm>
            <a:off x="8700210" y="2189812"/>
            <a:ext cx="2089367" cy="357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Provider generates their own invoice and sends it to the individual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Individual checks it manually and uploads it to VW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Manually checked &amp; approved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If there are sufficient funds, VW pays the invoice on the next payment run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en-GB" sz="1400" dirty="0">
              <a:solidFill>
                <a:srgbClr val="170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5" y="-311687"/>
            <a:ext cx="5169451" cy="920422"/>
          </a:xfrm>
        </p:spPr>
        <p:txBody>
          <a:bodyPr/>
          <a:lstStyle/>
          <a:p>
            <a:r>
              <a:rPr lang="en-GB" i="1"/>
              <a:t>How payroll works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975BADE-74FD-2B13-B320-1F50BD52E174}"/>
              </a:ext>
            </a:extLst>
          </p:cNvPr>
          <p:cNvSpPr txBox="1">
            <a:spLocks/>
          </p:cNvSpPr>
          <p:nvPr/>
        </p:nvSpPr>
        <p:spPr>
          <a:xfrm>
            <a:off x="6095999" y="81149"/>
            <a:ext cx="5906703" cy="58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>
                <a:solidFill>
                  <a:schemeClr val="accent1"/>
                </a:solidFill>
              </a:rPr>
              <a:t>When people have a Virtual Wallet account, there are two options for managing payroll if they employ a PA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E07F2B-BF8B-0D57-F10A-60743E8D15E9}"/>
              </a:ext>
            </a:extLst>
          </p:cNvPr>
          <p:cNvSpPr/>
          <p:nvPr/>
        </p:nvSpPr>
        <p:spPr>
          <a:xfrm>
            <a:off x="509455" y="1395665"/>
            <a:ext cx="3773787" cy="5802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Option 1. Virtual Wallet Payroll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41B1E30-B11E-B61B-DE67-F850ACD1E08D}"/>
              </a:ext>
            </a:extLst>
          </p:cNvPr>
          <p:cNvSpPr txBox="1">
            <a:spLocks/>
          </p:cNvSpPr>
          <p:nvPr/>
        </p:nvSpPr>
        <p:spPr>
          <a:xfrm>
            <a:off x="446547" y="2049811"/>
            <a:ext cx="4394960" cy="4524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Fully integrated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Timesheet processing and payroll calculations are all done by Virtual Wallet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Everything is in one place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Less risk of delays 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Low cost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All queries to the Virtual Wallet team at PPL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Payroll Plus option includes payroll, insurance, training resources &amp; employee assistance program – all within a simple monthly fee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F46AF-72DF-D71A-2B21-C4D2EE06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399" y="2435191"/>
            <a:ext cx="2098303" cy="23787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4CF274-B232-DE04-BA1D-FE4AB5ED69D8}"/>
              </a:ext>
            </a:extLst>
          </p:cNvPr>
          <p:cNvSpPr/>
          <p:nvPr/>
        </p:nvSpPr>
        <p:spPr>
          <a:xfrm>
            <a:off x="5472884" y="1397054"/>
            <a:ext cx="3930998" cy="5802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Option 2. Third-party Payroll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B6E98F6-9590-7F15-33C6-C737DE2559F1}"/>
              </a:ext>
            </a:extLst>
          </p:cNvPr>
          <p:cNvSpPr txBox="1">
            <a:spLocks/>
          </p:cNvSpPr>
          <p:nvPr/>
        </p:nvSpPr>
        <p:spPr>
          <a:xfrm>
            <a:off x="5409977" y="2049811"/>
            <a:ext cx="3848340" cy="47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Third-party receives timesheets and do the calculations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They send the information to the Virtual Wallet team for payments to be made from your Virtual Wallet account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Payroll queries to the payroll provider, payment queries to the Virtual Wallet team at PPL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Useful if people especially want to stay with their existing payroll provider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PPL work with several leading third-party providers</a:t>
            </a:r>
          </a:p>
        </p:txBody>
      </p:sp>
    </p:spTree>
    <p:extLst>
      <p:ext uri="{BB962C8B-B14F-4D97-AF65-F5344CB8AC3E}">
        <p14:creationId xmlns:p14="http://schemas.microsoft.com/office/powerpoint/2010/main" val="186302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tual Wallet">
      <a:dk1>
        <a:srgbClr val="170C47"/>
      </a:dk1>
      <a:lt1>
        <a:sysClr val="window" lastClr="FFFFFF"/>
      </a:lt1>
      <a:dk2>
        <a:srgbClr val="170C47"/>
      </a:dk2>
      <a:lt2>
        <a:srgbClr val="FFFFFF"/>
      </a:lt2>
      <a:accent1>
        <a:srgbClr val="1C24AD"/>
      </a:accent1>
      <a:accent2>
        <a:srgbClr val="E2007D"/>
      </a:accent2>
      <a:accent3>
        <a:srgbClr val="FBB500"/>
      </a:accent3>
      <a:accent4>
        <a:srgbClr val="B191FF"/>
      </a:accent4>
      <a:accent5>
        <a:srgbClr val="00CDCB"/>
      </a:accent5>
      <a:accent6>
        <a:srgbClr val="F6F6FF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8246399-f758-476c-af27-4f810c258011" xsi:nil="true"/>
    <SharedWithUsers xmlns="5f71130b-fdf8-478a-a8fa-d6118b1b69a4">
      <UserInfo>
        <DisplayName/>
        <AccountId xsi:nil="true"/>
        <AccountType/>
      </UserInfo>
    </SharedWithUsers>
    <lcf76f155ced4ddcb4097134ff3c332f xmlns="08246399-f758-476c-af27-4f810c258011">
      <Terms xmlns="http://schemas.microsoft.com/office/infopath/2007/PartnerControls"/>
    </lcf76f155ced4ddcb4097134ff3c332f>
    <TaxCatchAll xmlns="5f71130b-fdf8-478a-a8fa-d6118b1b69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AB237DB650B41A05011E032F24DA4" ma:contentTypeVersion="18" ma:contentTypeDescription="Create a new document." ma:contentTypeScope="" ma:versionID="898924060390794b351e24bac75bb970">
  <xsd:schema xmlns:xsd="http://www.w3.org/2001/XMLSchema" xmlns:xs="http://www.w3.org/2001/XMLSchema" xmlns:p="http://schemas.microsoft.com/office/2006/metadata/properties" xmlns:ns2="08246399-f758-476c-af27-4f810c258011" xmlns:ns3="5f71130b-fdf8-478a-a8fa-d6118b1b69a4" targetNamespace="http://schemas.microsoft.com/office/2006/metadata/properties" ma:root="true" ma:fieldsID="f7bfc0b2ea56a52274ac8e5b3df3def7" ns2:_="" ns3:_="">
    <xsd:import namespace="08246399-f758-476c-af27-4f810c258011"/>
    <xsd:import namespace="5f71130b-fdf8-478a-a8fa-d6118b1b6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46399-f758-476c-af27-4f810c258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922d4b-717f-42ee-bd36-6cae62f095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1130b-fdf8-478a-a8fa-d6118b1b6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e26b63-66e8-47a9-8948-54be79e7b781}" ma:internalName="TaxCatchAll" ma:showField="CatchAllData" ma:web="5f71130b-fdf8-478a-a8fa-d6118b1b6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6DAD44-F5F5-4066-A923-C8BB3CB064DD}">
  <ds:schemaRefs>
    <ds:schemaRef ds:uri="08473f06-e037-412a-8e5d-469f8c216856"/>
    <ds:schemaRef ds:uri="c6eeca49-7962-4a0d-a88d-d453a8b3d8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AB2FE9-8249-41FA-B759-C238FC767F98}"/>
</file>

<file path=customXml/itemProps3.xml><?xml version="1.0" encoding="utf-8"?>
<ds:datastoreItem xmlns:ds="http://schemas.openxmlformats.org/officeDocument/2006/customXml" ds:itemID="{0D80E8AD-1023-4FC0-B9CC-CF9CCC23DB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1096</Words>
  <Application>Microsoft Office PowerPoint</Application>
  <PresentationFormat>Widescreen</PresentationFormat>
  <Paragraphs>147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Open Sans</vt:lpstr>
      <vt:lpstr>Poppins</vt:lpstr>
      <vt:lpstr>Poppins Medium</vt:lpstr>
      <vt:lpstr>Wingdings</vt:lpstr>
      <vt:lpstr>Office Theme</vt:lpstr>
      <vt:lpstr>PowerPoint Presentation</vt:lpstr>
      <vt:lpstr>PowerPoint Presentation</vt:lpstr>
      <vt:lpstr>Contents</vt:lpstr>
      <vt:lpstr>What is Virtual Wallet?</vt:lpstr>
      <vt:lpstr>Intro video</vt:lpstr>
      <vt:lpstr>What it means locally</vt:lpstr>
      <vt:lpstr>PowerPoint Presentation</vt:lpstr>
      <vt:lpstr>How it works</vt:lpstr>
      <vt:lpstr>How payroll works</vt:lpstr>
      <vt:lpstr>PowerPoint Presentation</vt:lpstr>
      <vt:lpstr>PowerPoint Presentation</vt:lpstr>
      <vt:lpstr>PA and provider process</vt:lpstr>
      <vt:lpstr>PowerPoint Presentation</vt:lpstr>
      <vt:lpstr>Virtual Wallet elsewhere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Proffitt</dc:creator>
  <cp:lastModifiedBy>David Bowes</cp:lastModifiedBy>
  <cp:revision>1</cp:revision>
  <dcterms:created xsi:type="dcterms:W3CDTF">2024-08-29T08:24:49Z</dcterms:created>
  <dcterms:modified xsi:type="dcterms:W3CDTF">2025-01-08T16:35:40Z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0x010100F10AB237DB650B41A05011E032F24DA4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